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46"/>
  </p:notes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8" r:id="rId27"/>
    <p:sldId id="297" r:id="rId28"/>
    <p:sldId id="300" r:id="rId29"/>
    <p:sldId id="301" r:id="rId30"/>
    <p:sldId id="303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4" r:id="rId40"/>
    <p:sldId id="313" r:id="rId41"/>
    <p:sldId id="311" r:id="rId42"/>
    <p:sldId id="315" r:id="rId43"/>
    <p:sldId id="316" r:id="rId44"/>
    <p:sldId id="318" r:id="rId45"/>
  </p:sldIdLst>
  <p:sldSz cx="9144000" cy="6858000" type="screen4x3"/>
  <p:notesSz cx="6858000" cy="99456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17"/>
    <a:srgbClr val="DBEF79"/>
    <a:srgbClr val="ADE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4F4431AE-FB11-4CF4-A1BB-A0AE7C679421}" type="datetimeFigureOut">
              <a:rPr lang="el-GR" smtClean="0"/>
              <a:pPr/>
              <a:t>30/5/2017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1" y="4724203"/>
            <a:ext cx="5486400" cy="4475559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D1488FB0-E16C-4774-8C5B-C31DB85ED5C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65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8FB0-E16C-4774-8C5B-C31DB85ED5C8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32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E890D-23B5-4986-AE48-6F683B498F75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2B58-9B09-4BFB-A6F7-D48E76E73CB8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ACA3-46A5-42A1-87AF-C66C66B08119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F4EB1-C655-40D7-88D0-58CB72E097DB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0F22B-1F49-414F-BFE7-E3C7FE512A4E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3F5B-C796-4DE0-8CE0-CAD416D0C910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24A0-E44F-494F-90F7-FD293DF146E6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B8A2-4F6E-424B-9CBF-2D2455B87964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EFD8-0570-4FC7-B829-408950025A0C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6C34A-80B8-4F63-937A-09DEC2F511FC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B10A5-16A2-4F8D-A318-1F75E296AFA5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110C94-1DBA-40EF-B220-19B1877C7C61}" type="datetime1">
              <a:rPr lang="el-GR" smtClean="0"/>
              <a:pPr/>
              <a:t>30/5/2017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698E0F9-F69D-47E9-AD16-F91A313CD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9.xml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4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9.xml"/><Relationship Id="rId7" Type="http://schemas.openxmlformats.org/officeDocument/2006/relationships/slide" Target="slide4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slide" Target="slide11.xml"/><Relationship Id="rId9" Type="http://schemas.openxmlformats.org/officeDocument/2006/relationships/slide" Target="slide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hyperlink" Target="https://www.youtube.com/watch?v=g0K89WyS6T4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3.xml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3.xml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8.xml"/><Relationship Id="rId7" Type="http://schemas.openxmlformats.org/officeDocument/2006/relationships/slide" Target="slide4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.xml"/><Relationship Id="rId7" Type="http://schemas.openxmlformats.org/officeDocument/2006/relationships/slide" Target="slide4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.xml"/><Relationship Id="rId7" Type="http://schemas.openxmlformats.org/officeDocument/2006/relationships/slide" Target="slide25.xml"/><Relationship Id="rId12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41.xml"/><Relationship Id="rId5" Type="http://schemas.openxmlformats.org/officeDocument/2006/relationships/slide" Target="slide42.xml"/><Relationship Id="rId10" Type="http://schemas.openxmlformats.org/officeDocument/2006/relationships/image" Target="../media/image4.png"/><Relationship Id="rId4" Type="http://schemas.openxmlformats.org/officeDocument/2006/relationships/slide" Target="slide37.xml"/><Relationship Id="rId9" Type="http://schemas.openxmlformats.org/officeDocument/2006/relationships/slide" Target="slide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slide" Target="slide4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slide" Target="slide17.xml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7.xml"/><Relationship Id="rId3" Type="http://schemas.openxmlformats.org/officeDocument/2006/relationships/slide" Target="slide32.xml"/><Relationship Id="rId7" Type="http://schemas.openxmlformats.org/officeDocument/2006/relationships/slide" Target="slide21.xml"/><Relationship Id="rId12" Type="http://schemas.openxmlformats.org/officeDocument/2006/relationships/slide" Target="slide4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11" Type="http://schemas.openxmlformats.org/officeDocument/2006/relationships/image" Target="../media/image4.png"/><Relationship Id="rId5" Type="http://schemas.openxmlformats.org/officeDocument/2006/relationships/slide" Target="slide31.xml"/><Relationship Id="rId10" Type="http://schemas.openxmlformats.org/officeDocument/2006/relationships/slide" Target="slide40.xml"/><Relationship Id="rId4" Type="http://schemas.openxmlformats.org/officeDocument/2006/relationships/slide" Target="slide30.xml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2.xml"/><Relationship Id="rId7" Type="http://schemas.openxmlformats.org/officeDocument/2006/relationships/slide" Target="slide4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23.xml"/><Relationship Id="rId5" Type="http://schemas.openxmlformats.org/officeDocument/2006/relationships/slide" Target="slide40.xml"/><Relationship Id="rId10" Type="http://schemas.openxmlformats.org/officeDocument/2006/relationships/slide" Target="slide42.xml"/><Relationship Id="rId4" Type="http://schemas.openxmlformats.org/officeDocument/2006/relationships/slide" Target="slide20.xml"/><Relationship Id="rId9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9.xml"/><Relationship Id="rId7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36.xml"/><Relationship Id="rId4" Type="http://schemas.openxmlformats.org/officeDocument/2006/relationships/slide" Target="slide21.xml"/><Relationship Id="rId9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4.xml"/><Relationship Id="rId13" Type="http://schemas.openxmlformats.org/officeDocument/2006/relationships/slide" Target="slide43.xml"/><Relationship Id="rId3" Type="http://schemas.openxmlformats.org/officeDocument/2006/relationships/image" Target="../media/image26.png"/><Relationship Id="rId7" Type="http://schemas.openxmlformats.org/officeDocument/2006/relationships/slide" Target="slide42.xml"/><Relationship Id="rId12" Type="http://schemas.openxmlformats.org/officeDocument/2006/relationships/slide" Target="slide17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11" Type="http://schemas.openxmlformats.org/officeDocument/2006/relationships/slide" Target="slide41.xml"/><Relationship Id="rId5" Type="http://schemas.openxmlformats.org/officeDocument/2006/relationships/slide" Target="slide19.xml"/><Relationship Id="rId10" Type="http://schemas.openxmlformats.org/officeDocument/2006/relationships/image" Target="../media/image4.png"/><Relationship Id="rId4" Type="http://schemas.openxmlformats.org/officeDocument/2006/relationships/slide" Target="slide21.xml"/><Relationship Id="rId9" Type="http://schemas.openxmlformats.org/officeDocument/2006/relationships/slide" Target="slide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slide" Target="slide4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slide" Target="slide37.xml"/><Relationship Id="rId5" Type="http://schemas.openxmlformats.org/officeDocument/2006/relationships/slide" Target="slide19.xml"/><Relationship Id="rId10" Type="http://schemas.openxmlformats.org/officeDocument/2006/relationships/slide" Target="slide17.xml"/><Relationship Id="rId4" Type="http://schemas.openxmlformats.org/officeDocument/2006/relationships/slide" Target="slide35.xml"/><Relationship Id="rId9" Type="http://schemas.openxmlformats.org/officeDocument/2006/relationships/slide" Target="slide4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3.xml"/><Relationship Id="rId7" Type="http://schemas.openxmlformats.org/officeDocument/2006/relationships/slide" Target="slide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17.xml"/><Relationship Id="rId5" Type="http://schemas.openxmlformats.org/officeDocument/2006/relationships/slide" Target="slide24.xml"/><Relationship Id="rId10" Type="http://schemas.openxmlformats.org/officeDocument/2006/relationships/slide" Target="slide41.xml"/><Relationship Id="rId4" Type="http://schemas.openxmlformats.org/officeDocument/2006/relationships/slide" Target="slide19.xml"/><Relationship Id="rId9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23.xml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11" Type="http://schemas.openxmlformats.org/officeDocument/2006/relationships/slide" Target="slide17.xml"/><Relationship Id="rId5" Type="http://schemas.openxmlformats.org/officeDocument/2006/relationships/slide" Target="slide24.xml"/><Relationship Id="rId10" Type="http://schemas.openxmlformats.org/officeDocument/2006/relationships/slide" Target="slide41.xml"/><Relationship Id="rId4" Type="http://schemas.openxmlformats.org/officeDocument/2006/relationships/slide" Target="slide19.xml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17.xml"/><Relationship Id="rId3" Type="http://schemas.openxmlformats.org/officeDocument/2006/relationships/slide" Target="slide19.xml"/><Relationship Id="rId7" Type="http://schemas.openxmlformats.org/officeDocument/2006/relationships/slide" Target="slide34.xml"/><Relationship Id="rId12" Type="http://schemas.openxmlformats.org/officeDocument/2006/relationships/slide" Target="slide4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image" Target="../media/image4.png"/><Relationship Id="rId5" Type="http://schemas.openxmlformats.org/officeDocument/2006/relationships/slide" Target="slide42.xml"/><Relationship Id="rId10" Type="http://schemas.openxmlformats.org/officeDocument/2006/relationships/slide" Target="slide40.xml"/><Relationship Id="rId4" Type="http://schemas.openxmlformats.org/officeDocument/2006/relationships/slide" Target="slide25.xml"/><Relationship Id="rId9" Type="http://schemas.openxmlformats.org/officeDocument/2006/relationships/image" Target="../media/image32.png"/><Relationship Id="rId1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9.xml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8.xml"/><Relationship Id="rId10" Type="http://schemas.openxmlformats.org/officeDocument/2006/relationships/slide" Target="slide41.xml"/><Relationship Id="rId4" Type="http://schemas.openxmlformats.org/officeDocument/2006/relationships/slide" Target="slide18.xml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slide" Target="slide4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22.xml"/><Relationship Id="rId10" Type="http://schemas.openxmlformats.org/officeDocument/2006/relationships/slide" Target="slide17.xml"/><Relationship Id="rId4" Type="http://schemas.openxmlformats.org/officeDocument/2006/relationships/slide" Target="slide19.xml"/><Relationship Id="rId9" Type="http://schemas.openxmlformats.org/officeDocument/2006/relationships/slide" Target="slide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slide" Target="slide4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22.xml"/><Relationship Id="rId10" Type="http://schemas.openxmlformats.org/officeDocument/2006/relationships/slide" Target="slide17.xml"/><Relationship Id="rId4" Type="http://schemas.openxmlformats.org/officeDocument/2006/relationships/slide" Target="slide19.xml"/><Relationship Id="rId9" Type="http://schemas.openxmlformats.org/officeDocument/2006/relationships/slide" Target="slide4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3.png"/><Relationship Id="rId7" Type="http://schemas.openxmlformats.org/officeDocument/2006/relationships/slide" Target="slide4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22.xml"/><Relationship Id="rId10" Type="http://schemas.openxmlformats.org/officeDocument/2006/relationships/slide" Target="slide17.xml"/><Relationship Id="rId4" Type="http://schemas.openxmlformats.org/officeDocument/2006/relationships/slide" Target="slide19.xml"/><Relationship Id="rId9" Type="http://schemas.openxmlformats.org/officeDocument/2006/relationships/slide" Target="slide4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23.xml"/><Relationship Id="rId3" Type="http://schemas.openxmlformats.org/officeDocument/2006/relationships/image" Target="../media/image33.png"/><Relationship Id="rId7" Type="http://schemas.openxmlformats.org/officeDocument/2006/relationships/slide" Target="slide40.xml"/><Relationship Id="rId12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slide" Target="slide42.xml"/><Relationship Id="rId5" Type="http://schemas.openxmlformats.org/officeDocument/2006/relationships/slide" Target="slide22.xml"/><Relationship Id="rId10" Type="http://schemas.openxmlformats.org/officeDocument/2006/relationships/slide" Target="slide17.xml"/><Relationship Id="rId4" Type="http://schemas.openxmlformats.org/officeDocument/2006/relationships/image" Target="../media/image34.png"/><Relationship Id="rId9" Type="http://schemas.openxmlformats.org/officeDocument/2006/relationships/slide" Target="slide4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19.xml"/><Relationship Id="rId7" Type="http://schemas.openxmlformats.org/officeDocument/2006/relationships/slide" Target="slide3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17.xml"/><Relationship Id="rId5" Type="http://schemas.openxmlformats.org/officeDocument/2006/relationships/slide" Target="slide42.xml"/><Relationship Id="rId10" Type="http://schemas.openxmlformats.org/officeDocument/2006/relationships/slide" Target="slide41.xml"/><Relationship Id="rId4" Type="http://schemas.openxmlformats.org/officeDocument/2006/relationships/slide" Target="slide25.xml"/><Relationship Id="rId9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41.xml"/><Relationship Id="rId3" Type="http://schemas.openxmlformats.org/officeDocument/2006/relationships/image" Target="../media/image33.png"/><Relationship Id="rId7" Type="http://schemas.openxmlformats.org/officeDocument/2006/relationships/slide" Target="slide27.xml"/><Relationship Id="rId12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slide" Target="slide40.xml"/><Relationship Id="rId5" Type="http://schemas.openxmlformats.org/officeDocument/2006/relationships/slide" Target="slide19.xml"/><Relationship Id="rId10" Type="http://schemas.openxmlformats.org/officeDocument/2006/relationships/image" Target="../media/image32.png"/><Relationship Id="rId4" Type="http://schemas.openxmlformats.org/officeDocument/2006/relationships/image" Target="../media/image36.png"/><Relationship Id="rId9" Type="http://schemas.openxmlformats.org/officeDocument/2006/relationships/slide" Target="slide42.xml"/><Relationship Id="rId14" Type="http://schemas.openxmlformats.org/officeDocument/2006/relationships/slide" Target="slide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image" Target="../media/image37.png"/><Relationship Id="rId7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19.xml"/><Relationship Id="rId4" Type="http://schemas.openxmlformats.org/officeDocument/2006/relationships/slide" Target="slide2.xml"/><Relationship Id="rId9" Type="http://schemas.openxmlformats.org/officeDocument/2006/relationships/slide" Target="slide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4.png"/><Relationship Id="rId4" Type="http://schemas.openxmlformats.org/officeDocument/2006/relationships/slide" Target="slide4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6.xml"/><Relationship Id="rId7" Type="http://schemas.openxmlformats.org/officeDocument/2006/relationships/slide" Target="slide4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43.xml"/><Relationship Id="rId5" Type="http://schemas.openxmlformats.org/officeDocument/2006/relationships/slide" Target="slide19.xml"/><Relationship Id="rId10" Type="http://schemas.openxmlformats.org/officeDocument/2006/relationships/slide" Target="slide17.xml"/><Relationship Id="rId4" Type="http://schemas.openxmlformats.org/officeDocument/2006/relationships/slide" Target="slide42.xml"/><Relationship Id="rId9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image" Target="../media/image4.png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3.png"/><Relationship Id="rId7" Type="http://schemas.openxmlformats.org/officeDocument/2006/relationships/slide" Target="slide22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slide" Target="slide19.xml"/><Relationship Id="rId10" Type="http://schemas.openxmlformats.org/officeDocument/2006/relationships/slide" Target="slide40.xml"/><Relationship Id="rId4" Type="http://schemas.openxmlformats.org/officeDocument/2006/relationships/slide" Target="slide23.xml"/><Relationship Id="rId9" Type="http://schemas.openxmlformats.org/officeDocument/2006/relationships/slide" Target="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slide" Target="slide24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slide" Target="slide2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7.xml"/><Relationship Id="rId7" Type="http://schemas.openxmlformats.org/officeDocument/2006/relationships/slide" Target="slide23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slide" Target="slide40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7.xml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4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2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13.xml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2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5400" b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Ravie" pitchFamily="82" charset="0"/>
              </a:rPr>
              <a:t>TPS Alert</a:t>
            </a:r>
            <a:endParaRPr lang="el-GR" sz="54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4 - Εικόνα" descr="2017-05-23 (1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571876"/>
            <a:ext cx="3360711" cy="250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50" y="142852"/>
            <a:ext cx="3555410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3131840" y="2852937"/>
            <a:ext cx="2088232" cy="50405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3995936" y="4725144"/>
            <a:ext cx="1512168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3131840" y="5301208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995936" y="522920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4" action="ppaction://hlinksldjump"/>
          </p:cNvPr>
          <p:cNvSpPr/>
          <p:nvPr/>
        </p:nvSpPr>
        <p:spPr>
          <a:xfrm>
            <a:off x="3995936" y="5301208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3923928" y="5301208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294576"/>
            <a:ext cx="289993" cy="263283"/>
          </a:xfrm>
          <a:prstGeom prst="rect">
            <a:avLst/>
          </a:prstGeom>
        </p:spPr>
      </p:pic>
      <p:sp>
        <p:nvSpPr>
          <p:cNvPr id="14" name="Κουμπί ενέργειας: Εμπρός ή Επόμενο 13">
            <a:hlinkClick r:id="rId8" action="ppaction://hlinksldjump" highlightClick="1"/>
          </p:cNvPr>
          <p:cNvSpPr/>
          <p:nvPr/>
        </p:nvSpPr>
        <p:spPr>
          <a:xfrm>
            <a:off x="2843808" y="1412776"/>
            <a:ext cx="360040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1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28" y="142852"/>
            <a:ext cx="3558931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4067944" y="2924944"/>
            <a:ext cx="1584176" cy="43204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4139952" y="4725144"/>
            <a:ext cx="1438450" cy="35890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ουμπί ενέργειας: Κεντρική σελίδα">
            <a:hlinkClick r:id="rId4" action="ppaction://hlinksldjump" highlightClick="1"/>
          </p:cNvPr>
          <p:cNvSpPr/>
          <p:nvPr/>
        </p:nvSpPr>
        <p:spPr>
          <a:xfrm>
            <a:off x="3923928" y="5301208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3">
            <a:hlinkClick r:id="" action="ppaction://hlinkshowjump?jump=previousslide"/>
          </p:cNvPr>
          <p:cNvSpPr/>
          <p:nvPr/>
        </p:nvSpPr>
        <p:spPr>
          <a:xfrm>
            <a:off x="3203848" y="5301208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71" y="5325957"/>
            <a:ext cx="289993" cy="263283"/>
          </a:xfrm>
          <a:prstGeom prst="rect">
            <a:avLst/>
          </a:prstGeom>
        </p:spPr>
      </p:pic>
      <p:sp>
        <p:nvSpPr>
          <p:cNvPr id="12" name="Κουμπί ενέργειας: Εμπρός ή Επόμενο 11">
            <a:hlinkClick r:id="rId7" action="ppaction://hlinksldjump" highlightClick="1"/>
          </p:cNvPr>
          <p:cNvSpPr/>
          <p:nvPr/>
        </p:nvSpPr>
        <p:spPr>
          <a:xfrm>
            <a:off x="2915816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56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24" y="142852"/>
            <a:ext cx="3564436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3059832" y="4436360"/>
            <a:ext cx="2304256" cy="337183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4211960" y="4845551"/>
            <a:ext cx="1296144" cy="311641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4" action="ppaction://hlinksldjump"/>
          </p:cNvPr>
          <p:cNvSpPr/>
          <p:nvPr/>
        </p:nvSpPr>
        <p:spPr>
          <a:xfrm>
            <a:off x="3131840" y="5301208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3923928" y="5301208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Κουμπί ενέργειας: Κεντρική σελίδα">
            <a:hlinkClick r:id="rId6" action="ppaction://hlinksldjump" highlightClick="1"/>
          </p:cNvPr>
          <p:cNvSpPr/>
          <p:nvPr/>
        </p:nvSpPr>
        <p:spPr>
          <a:xfrm>
            <a:off x="3923928" y="5373216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71" y="5397965"/>
            <a:ext cx="289993" cy="263283"/>
          </a:xfrm>
          <a:prstGeom prst="rect">
            <a:avLst/>
          </a:prstGeom>
        </p:spPr>
      </p:pic>
      <p:sp>
        <p:nvSpPr>
          <p:cNvPr id="12" name="Κουμπί ενέργειας: Εμπρός ή Επόμενο 11">
            <a:hlinkClick r:id="rId9" action="ppaction://hlinksldjump" highlightClick="1"/>
          </p:cNvPr>
          <p:cNvSpPr/>
          <p:nvPr/>
        </p:nvSpPr>
        <p:spPr>
          <a:xfrm>
            <a:off x="2843808" y="1412776"/>
            <a:ext cx="36004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6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6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4" y="164745"/>
            <a:ext cx="3259376" cy="6480000"/>
          </a:xfrm>
          <a:prstGeom prst="rect">
            <a:avLst/>
          </a:prstGeom>
        </p:spPr>
      </p:pic>
      <p:pic>
        <p:nvPicPr>
          <p:cNvPr id="7" name="1 - Εικόνα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60" y="192041"/>
            <a:ext cx="3188448" cy="6466879"/>
          </a:xfrm>
          <a:prstGeom prst="rect">
            <a:avLst/>
          </a:prstGeom>
        </p:spPr>
      </p:pic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2123728" y="3501008"/>
            <a:ext cx="936105" cy="43204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5364088" y="3501008"/>
            <a:ext cx="72008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4283968" y="2420888"/>
            <a:ext cx="586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dirty="0" smtClean="0"/>
              <a:t>ή</a:t>
            </a:r>
            <a:endParaRPr lang="el-GR" sz="4800" dirty="0"/>
          </a:p>
        </p:txBody>
      </p:sp>
      <p:sp>
        <p:nvSpPr>
          <p:cNvPr id="2" name="Ορθογώνιο 1"/>
          <p:cNvSpPr/>
          <p:nvPr/>
        </p:nvSpPr>
        <p:spPr>
          <a:xfrm>
            <a:off x="1619672" y="5301208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" action="ppaction://hlinkshowjump?jump=previousslide"/>
          </p:cNvPr>
          <p:cNvSpPr/>
          <p:nvPr/>
        </p:nvSpPr>
        <p:spPr>
          <a:xfrm>
            <a:off x="1619672" y="5229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4" action="ppaction://hlinksldjump"/>
          </p:cNvPr>
          <p:cNvSpPr/>
          <p:nvPr/>
        </p:nvSpPr>
        <p:spPr>
          <a:xfrm>
            <a:off x="2411760" y="5301208"/>
            <a:ext cx="46830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6444208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2303496" y="5229200"/>
            <a:ext cx="540311" cy="335291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3">
            <a:hlinkClick r:id="" action="ppaction://hlinkshowjump?jump=previousslide"/>
          </p:cNvPr>
          <p:cNvSpPr/>
          <p:nvPr/>
        </p:nvSpPr>
        <p:spPr>
          <a:xfrm>
            <a:off x="5724128" y="5229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229200"/>
            <a:ext cx="289993" cy="263283"/>
          </a:xfrm>
          <a:prstGeom prst="rect">
            <a:avLst/>
          </a:prstGeom>
        </p:spPr>
      </p:pic>
      <p:pic>
        <p:nvPicPr>
          <p:cNvPr id="19" name="Εικόνα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301208"/>
            <a:ext cx="289993" cy="263283"/>
          </a:xfrm>
          <a:prstGeom prst="rect">
            <a:avLst/>
          </a:prstGeom>
        </p:spPr>
      </p:pic>
      <p:sp>
        <p:nvSpPr>
          <p:cNvPr id="20" name="Κουμπί ενέργειας: Εμπρός ή Επόμενο 19">
            <a:hlinkClick r:id="rId8" action="ppaction://hlinksldjump" highlightClick="1"/>
          </p:cNvPr>
          <p:cNvSpPr/>
          <p:nvPr/>
        </p:nvSpPr>
        <p:spPr>
          <a:xfrm>
            <a:off x="1331640" y="1484784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Κουμπί ενέργειας: Εμπρός ή Επόμενο 20">
            <a:hlinkClick r:id="rId8" action="ppaction://hlinksldjump" highlightClick="1"/>
          </p:cNvPr>
          <p:cNvSpPr/>
          <p:nvPr/>
        </p:nvSpPr>
        <p:spPr>
          <a:xfrm>
            <a:off x="5436096" y="1484784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7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05" y="142852"/>
            <a:ext cx="3139007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rId3" highlightClick="1"/>
          </p:cNvPr>
          <p:cNvSpPr/>
          <p:nvPr/>
        </p:nvSpPr>
        <p:spPr>
          <a:xfrm>
            <a:off x="2987824" y="3501008"/>
            <a:ext cx="2232248" cy="1296144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" action="ppaction://hlinkshowjump?jump=previousslide"/>
          </p:cNvPr>
          <p:cNvSpPr/>
          <p:nvPr/>
        </p:nvSpPr>
        <p:spPr>
          <a:xfrm>
            <a:off x="3061792" y="5157192"/>
            <a:ext cx="43008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3779912" y="5157192"/>
            <a:ext cx="37750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3707904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79" y="5229200"/>
            <a:ext cx="289993" cy="263283"/>
          </a:xfrm>
          <a:prstGeom prst="rect">
            <a:avLst/>
          </a:prstGeom>
        </p:spPr>
      </p:pic>
      <p:sp>
        <p:nvSpPr>
          <p:cNvPr id="11" name="Κουμπί ενέργειας: Εμπρός ή Επόμενο 10">
            <a:hlinkClick r:id="rId8" action="ppaction://hlinksldjump" highlightClick="1"/>
          </p:cNvPr>
          <p:cNvSpPr/>
          <p:nvPr/>
        </p:nvSpPr>
        <p:spPr>
          <a:xfrm>
            <a:off x="2843808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4427984" y="5229200"/>
            <a:ext cx="360040" cy="288032"/>
          </a:xfrm>
          <a:prstGeom prst="actionButtonForwardNex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93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60" y="116632"/>
            <a:ext cx="3381160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4067944" y="4149080"/>
            <a:ext cx="936104" cy="43090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4 - Κουμπί ενέργειας: Εμπρός ή Επόμενο">
            <a:hlinkClick r:id="" action="ppaction://hlinkshowjump?jump=previousslide" highlightClick="1"/>
          </p:cNvPr>
          <p:cNvSpPr/>
          <p:nvPr/>
        </p:nvSpPr>
        <p:spPr>
          <a:xfrm>
            <a:off x="2699792" y="4149080"/>
            <a:ext cx="1152128" cy="43090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2915816" y="5085184"/>
            <a:ext cx="5714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4" action="ppaction://hlinksldjump"/>
          </p:cNvPr>
          <p:cNvSpPr/>
          <p:nvPr/>
        </p:nvSpPr>
        <p:spPr>
          <a:xfrm>
            <a:off x="3707904" y="5085184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3707904" y="515719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181941"/>
            <a:ext cx="289993" cy="263283"/>
          </a:xfrm>
          <a:prstGeom prst="rect">
            <a:avLst/>
          </a:prstGeom>
        </p:spPr>
      </p:pic>
      <p:sp>
        <p:nvSpPr>
          <p:cNvPr id="12" name="Κουμπί ενέργειας: Εμπρός ή Επόμενο 11">
            <a:hlinkClick r:id="rId8" action="ppaction://hlinksldjump" highlightClick="1"/>
          </p:cNvPr>
          <p:cNvSpPr/>
          <p:nvPr/>
        </p:nvSpPr>
        <p:spPr>
          <a:xfrm>
            <a:off x="2627784" y="1340768"/>
            <a:ext cx="36004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12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2852"/>
            <a:ext cx="3312368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2627784" y="3068960"/>
            <a:ext cx="2664296" cy="194421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2915816" y="5157192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3635896" y="5157192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3707904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29200"/>
            <a:ext cx="289993" cy="263283"/>
          </a:xfrm>
          <a:prstGeom prst="rect">
            <a:avLst/>
          </a:prstGeom>
        </p:spPr>
      </p:pic>
      <p:sp>
        <p:nvSpPr>
          <p:cNvPr id="11" name="Κουμπί ενέργειας: Εμπρός ή Επόμενο 10">
            <a:hlinkClick r:id="rId8" action="ppaction://hlinksldjump" highlightClick="1"/>
          </p:cNvPr>
          <p:cNvSpPr/>
          <p:nvPr/>
        </p:nvSpPr>
        <p:spPr>
          <a:xfrm>
            <a:off x="2699792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8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70"/>
          <a:stretch/>
        </p:blipFill>
        <p:spPr>
          <a:xfrm>
            <a:off x="2448633" y="139159"/>
            <a:ext cx="3276404" cy="6550868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3563888" y="4941168"/>
            <a:ext cx="950639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2843808" y="4563711"/>
            <a:ext cx="720080" cy="37631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3203848" y="5424726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4" action="ppaction://hlinksldjump"/>
          </p:cNvPr>
          <p:cNvSpPr/>
          <p:nvPr/>
        </p:nvSpPr>
        <p:spPr>
          <a:xfrm>
            <a:off x="3942819" y="5373215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>
            <a:hlinkClick r:id="rId3" action="ppaction://hlinksldjump"/>
          </p:cNvPr>
          <p:cNvSpPr/>
          <p:nvPr/>
        </p:nvSpPr>
        <p:spPr>
          <a:xfrm>
            <a:off x="3707904" y="4913336"/>
            <a:ext cx="720080" cy="43204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hlinkClick r:id="rId5" action="ppaction://hlinksldjump"/>
          </p:cNvPr>
          <p:cNvSpPr/>
          <p:nvPr/>
        </p:nvSpPr>
        <p:spPr>
          <a:xfrm>
            <a:off x="3707904" y="4509120"/>
            <a:ext cx="720080" cy="3600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6" action="ppaction://hlinksldjump"/>
          </p:cNvPr>
          <p:cNvSpPr/>
          <p:nvPr/>
        </p:nvSpPr>
        <p:spPr>
          <a:xfrm>
            <a:off x="4644008" y="4527771"/>
            <a:ext cx="648072" cy="34138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45224"/>
            <a:ext cx="289993" cy="263283"/>
          </a:xfrm>
          <a:prstGeom prst="rect">
            <a:avLst/>
          </a:prstGeom>
        </p:spPr>
      </p:pic>
      <p:sp>
        <p:nvSpPr>
          <p:cNvPr id="15" name="10 - Κουμπί ενέργειας: Κεντρική σελίδα">
            <a:hlinkClick r:id="rId9" action="ppaction://hlinksldjump" highlightClick="1"/>
          </p:cNvPr>
          <p:cNvSpPr/>
          <p:nvPr/>
        </p:nvSpPr>
        <p:spPr>
          <a:xfrm>
            <a:off x="3815916" y="5373215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93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32298"/>
            <a:ext cx="3169676" cy="6480610"/>
          </a:xfrm>
          <a:prstGeom prst="rect">
            <a:avLst/>
          </a:prstGeom>
          <a:ln>
            <a:solidFill>
              <a:srgbClr val="FFFF66"/>
            </a:solidFill>
          </a:ln>
          <a:effectLst>
            <a:glow rad="101600">
              <a:schemeClr val="accent4">
                <a:lumMod val="40000"/>
                <a:lumOff val="60000"/>
                <a:alpha val="60000"/>
              </a:schemeClr>
            </a:glow>
          </a:effectLst>
        </p:spPr>
      </p:pic>
      <p:sp>
        <p:nvSpPr>
          <p:cNvPr id="7" name="Ορθογώνιο 6">
            <a:hlinkClick r:id="rId3" action="ppaction://hlinksldjump"/>
          </p:cNvPr>
          <p:cNvSpPr/>
          <p:nvPr/>
        </p:nvSpPr>
        <p:spPr>
          <a:xfrm>
            <a:off x="4176618" y="5308514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Έλλειψη 4">
            <a:hlinkClick r:id="rId4" action="ppaction://hlinksldjump"/>
          </p:cNvPr>
          <p:cNvSpPr/>
          <p:nvPr/>
        </p:nvSpPr>
        <p:spPr>
          <a:xfrm>
            <a:off x="4176618" y="3933056"/>
            <a:ext cx="539398" cy="459343"/>
          </a:xfrm>
          <a:prstGeom prst="ellipse">
            <a:avLst/>
          </a:prstGeom>
          <a:noFill/>
          <a:ln>
            <a:solidFill>
              <a:srgbClr val="FFFF66"/>
            </a:solidFill>
          </a:ln>
          <a:effectLst>
            <a:glow rad="63500">
              <a:schemeClr val="bg2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0" name="Εικόνα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87" y="5294576"/>
            <a:ext cx="289993" cy="263283"/>
          </a:xfrm>
          <a:prstGeom prst="rect">
            <a:avLst/>
          </a:prstGeom>
        </p:spPr>
      </p:pic>
      <p:sp>
        <p:nvSpPr>
          <p:cNvPr id="13" name="Κουμπί ενέργειας: Εμπρός ή Επόμενο 12">
            <a:hlinkClick r:id="rId7" action="ppaction://hlinksldjump" highlightClick="1"/>
          </p:cNvPr>
          <p:cNvSpPr/>
          <p:nvPr/>
        </p:nvSpPr>
        <p:spPr>
          <a:xfrm>
            <a:off x="3203848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0 - Κουμπί ενέργειας: Κεντρική σελίδα">
            <a:hlinkClick r:id="rId8" action="ppaction://hlinksldjump" highlightClick="1"/>
          </p:cNvPr>
          <p:cNvSpPr/>
          <p:nvPr/>
        </p:nvSpPr>
        <p:spPr>
          <a:xfrm>
            <a:off x="4067944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Κουμπί ενέργειας: Προσαρμογή 1">
            <a:hlinkClick r:id="" action="ppaction://hlinkshowjump?jump=previousslide" highlightClick="1"/>
          </p:cNvPr>
          <p:cNvSpPr/>
          <p:nvPr/>
        </p:nvSpPr>
        <p:spPr>
          <a:xfrm>
            <a:off x="3491880" y="5229200"/>
            <a:ext cx="360040" cy="32865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6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6909" y="203101"/>
            <a:ext cx="2890179" cy="6379038"/>
          </a:xfrm>
          <a:prstGeom prst="rect">
            <a:avLst/>
          </a:prstGeom>
        </p:spPr>
      </p:pic>
      <p:sp>
        <p:nvSpPr>
          <p:cNvPr id="7" name="Ορθογώνιο 6">
            <a:hlinkClick r:id="rId3" action="ppaction://hlinksldjump"/>
          </p:cNvPr>
          <p:cNvSpPr/>
          <p:nvPr/>
        </p:nvSpPr>
        <p:spPr>
          <a:xfrm>
            <a:off x="4432915" y="5281684"/>
            <a:ext cx="316506" cy="22779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Στρογγυλεμένο ορθογώνιο 7">
            <a:hlinkClick r:id="rId4" action="ppaction://hlinksldjump"/>
          </p:cNvPr>
          <p:cNvSpPr/>
          <p:nvPr/>
        </p:nvSpPr>
        <p:spPr>
          <a:xfrm>
            <a:off x="3527883" y="2946289"/>
            <a:ext cx="2088232" cy="499400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Στρογγυλεμένο ορθογώνιο 8">
            <a:hlinkClick r:id="rId5" action="ppaction://hlinksldjump"/>
          </p:cNvPr>
          <p:cNvSpPr/>
          <p:nvPr/>
        </p:nvSpPr>
        <p:spPr>
          <a:xfrm>
            <a:off x="3527883" y="2597360"/>
            <a:ext cx="2088232" cy="341863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Στρογγυλεμένο ορθογώνιο 9">
            <a:hlinkClick r:id="rId6" action="ppaction://hlinksldjump"/>
          </p:cNvPr>
          <p:cNvSpPr/>
          <p:nvPr/>
        </p:nvSpPr>
        <p:spPr>
          <a:xfrm>
            <a:off x="3527883" y="2137125"/>
            <a:ext cx="2088232" cy="410493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Στρογγυλεμένο ορθογώνιο 10">
            <a:hlinkClick r:id="rId7" action="ppaction://hlinksldjump"/>
          </p:cNvPr>
          <p:cNvSpPr/>
          <p:nvPr/>
        </p:nvSpPr>
        <p:spPr>
          <a:xfrm>
            <a:off x="3527883" y="3419915"/>
            <a:ext cx="2088232" cy="432048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Στρογγυλεμένο ορθογώνιο 11">
            <a:hlinkClick r:id="rId8" action="ppaction://hlinksldjump"/>
          </p:cNvPr>
          <p:cNvSpPr/>
          <p:nvPr/>
        </p:nvSpPr>
        <p:spPr>
          <a:xfrm>
            <a:off x="3527883" y="4265618"/>
            <a:ext cx="2088232" cy="432048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3" name="Εικόνα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229200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11" action="ppaction://hlinksldjump" highlightClick="1"/>
          </p:cNvPr>
          <p:cNvSpPr/>
          <p:nvPr/>
        </p:nvSpPr>
        <p:spPr>
          <a:xfrm>
            <a:off x="3419872" y="1484784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2" action="ppaction://hlinksldjump" highlightClick="1"/>
          </p:cNvPr>
          <p:cNvSpPr/>
          <p:nvPr/>
        </p:nvSpPr>
        <p:spPr>
          <a:xfrm>
            <a:off x="4345345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Κουμπί ενέργειας: Προσαρμογή 1">
            <a:hlinkClick r:id="rId12" action="ppaction://hlinksldjump" highlightClick="1"/>
          </p:cNvPr>
          <p:cNvSpPr/>
          <p:nvPr/>
        </p:nvSpPr>
        <p:spPr>
          <a:xfrm>
            <a:off x="3707904" y="5157192"/>
            <a:ext cx="432048" cy="360040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21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6" name="5 - Εικόνα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34073"/>
            <a:ext cx="3456384" cy="6480000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411760" y="4581128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hlinkClick r:id="rId4" action="ppaction://hlinksldjump"/>
          </p:cNvPr>
          <p:cNvSpPr/>
          <p:nvPr/>
        </p:nvSpPr>
        <p:spPr>
          <a:xfrm>
            <a:off x="2555777" y="4581128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5" action="ppaction://hlinksldjump"/>
          </p:cNvPr>
          <p:cNvSpPr/>
          <p:nvPr/>
        </p:nvSpPr>
        <p:spPr>
          <a:xfrm>
            <a:off x="4427984" y="4509120"/>
            <a:ext cx="8640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6" action="ppaction://hlinksldjump"/>
          </p:cNvPr>
          <p:cNvSpPr/>
          <p:nvPr/>
        </p:nvSpPr>
        <p:spPr>
          <a:xfrm>
            <a:off x="2879812" y="5373216"/>
            <a:ext cx="468052" cy="4132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6" action="ppaction://hlinksldjump"/>
          </p:cNvPr>
          <p:cNvSpPr/>
          <p:nvPr/>
        </p:nvSpPr>
        <p:spPr>
          <a:xfrm>
            <a:off x="3707904" y="5500702"/>
            <a:ext cx="467491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Κουμπί ενέργειας: Κεντρική σελίδα">
            <a:hlinkClick r:id="" action="ppaction://hlinkshowjump?jump=firstslide" highlightClick="1"/>
          </p:cNvPr>
          <p:cNvSpPr/>
          <p:nvPr/>
        </p:nvSpPr>
        <p:spPr>
          <a:xfrm>
            <a:off x="3635896" y="5373216"/>
            <a:ext cx="504056" cy="34123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Κουμπί ενέργειας: Πίσω ή Προηγούμενο">
            <a:hlinkClick r:id="" action="ppaction://hlinkshowjump?jump=previousslide" highlightClick="1"/>
          </p:cNvPr>
          <p:cNvSpPr/>
          <p:nvPr/>
        </p:nvSpPr>
        <p:spPr>
          <a:xfrm>
            <a:off x="2898230" y="5445224"/>
            <a:ext cx="449634" cy="327779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19" y="5445224"/>
            <a:ext cx="362001" cy="328659"/>
          </a:xfrm>
          <a:prstGeom prst="rect">
            <a:avLst/>
          </a:prstGeom>
        </p:spPr>
      </p:pic>
      <p:sp>
        <p:nvSpPr>
          <p:cNvPr id="16" name="6 - Κουμπί ενέργειας: Εμπρός ή Επόμενο">
            <a:hlinkClick r:id="rId9" action="ppaction://hlinksldjump" highlightClick="1"/>
          </p:cNvPr>
          <p:cNvSpPr/>
          <p:nvPr/>
        </p:nvSpPr>
        <p:spPr>
          <a:xfrm>
            <a:off x="3491880" y="4581128"/>
            <a:ext cx="865237" cy="360040"/>
          </a:xfrm>
          <a:prstGeom prst="actionButtonForwardNex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836" y="69306"/>
            <a:ext cx="2952328" cy="6598194"/>
          </a:xfrm>
          <a:prstGeom prst="rect">
            <a:avLst/>
          </a:prstGeom>
        </p:spPr>
      </p:pic>
      <p:sp>
        <p:nvSpPr>
          <p:cNvPr id="5" name="Ορθογώνιο 4">
            <a:hlinkClick r:id="" action="ppaction://hlinkshowjump?jump=previousslide"/>
          </p:cNvPr>
          <p:cNvSpPr/>
          <p:nvPr/>
        </p:nvSpPr>
        <p:spPr>
          <a:xfrm>
            <a:off x="3707904" y="5229200"/>
            <a:ext cx="360040" cy="28803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27984" y="5171107"/>
            <a:ext cx="288032" cy="2602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Στρογγυλεμένο ορθογώνιο 6">
            <a:hlinkClick r:id="rId3" action="ppaction://hlinksldjump"/>
          </p:cNvPr>
          <p:cNvSpPr/>
          <p:nvPr/>
        </p:nvSpPr>
        <p:spPr>
          <a:xfrm>
            <a:off x="3635896" y="3212976"/>
            <a:ext cx="936104" cy="504056"/>
          </a:xfrm>
          <a:prstGeom prst="roundRect">
            <a:avLst/>
          </a:prstGeom>
          <a:noFill/>
          <a:ln>
            <a:solidFill>
              <a:srgbClr val="FFFF66"/>
            </a:solidFill>
          </a:ln>
          <a:effectLst>
            <a:glow rad="101600">
              <a:schemeClr val="bg2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572000" y="2996952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4572000" y="2947916"/>
            <a:ext cx="864096" cy="265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hlinkClick r:id="rId4" action="ppaction://hlinksldjump"/>
          </p:cNvPr>
          <p:cNvSpPr/>
          <p:nvPr/>
        </p:nvSpPr>
        <p:spPr>
          <a:xfrm>
            <a:off x="4572000" y="2947916"/>
            <a:ext cx="864096" cy="337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hlinkClick r:id="rId5" action="ppaction://hlinksldjump"/>
          </p:cNvPr>
          <p:cNvSpPr/>
          <p:nvPr/>
        </p:nvSpPr>
        <p:spPr>
          <a:xfrm>
            <a:off x="3635896" y="2947916"/>
            <a:ext cx="936104" cy="265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hlinkClick r:id="rId6" action="ppaction://hlinksldjump"/>
          </p:cNvPr>
          <p:cNvSpPr/>
          <p:nvPr/>
        </p:nvSpPr>
        <p:spPr>
          <a:xfrm>
            <a:off x="4572000" y="2492896"/>
            <a:ext cx="864096" cy="45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hlinkClick r:id="rId7" action="ppaction://hlinksldjump"/>
          </p:cNvPr>
          <p:cNvSpPr/>
          <p:nvPr/>
        </p:nvSpPr>
        <p:spPr>
          <a:xfrm>
            <a:off x="3635896" y="2492896"/>
            <a:ext cx="792088" cy="45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hlinkClick r:id="rId8" action="ppaction://hlinksldjump"/>
          </p:cNvPr>
          <p:cNvSpPr/>
          <p:nvPr/>
        </p:nvSpPr>
        <p:spPr>
          <a:xfrm>
            <a:off x="4427984" y="5171107"/>
            <a:ext cx="288032" cy="293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hlinkClick r:id="rId9" action="ppaction://hlinksldjump"/>
          </p:cNvPr>
          <p:cNvSpPr/>
          <p:nvPr/>
        </p:nvSpPr>
        <p:spPr>
          <a:xfrm>
            <a:off x="4572000" y="3212976"/>
            <a:ext cx="864096" cy="324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253949"/>
            <a:ext cx="289993" cy="263283"/>
          </a:xfrm>
          <a:prstGeom prst="rect">
            <a:avLst/>
          </a:prstGeom>
        </p:spPr>
      </p:pic>
      <p:sp>
        <p:nvSpPr>
          <p:cNvPr id="22" name="Κουμπί ενέργειας: Εμπρός ή Επόμενο 21">
            <a:hlinkClick r:id="rId12" action="ppaction://hlinksldjump" highlightClick="1"/>
          </p:cNvPr>
          <p:cNvSpPr/>
          <p:nvPr/>
        </p:nvSpPr>
        <p:spPr>
          <a:xfrm>
            <a:off x="3419872" y="1340768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10 - Κουμπί ενέργειας: Κεντρική σελίδα">
            <a:hlinkClick r:id="rId13" action="ppaction://hlinksldjump" highlightClick="1"/>
          </p:cNvPr>
          <p:cNvSpPr/>
          <p:nvPr/>
        </p:nvSpPr>
        <p:spPr>
          <a:xfrm>
            <a:off x="4283968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1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9837" y="50167"/>
            <a:ext cx="3016332" cy="6642350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779912" y="5229200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3" action="ppaction://hlinksldjump"/>
          </p:cNvPr>
          <p:cNvSpPr/>
          <p:nvPr/>
        </p:nvSpPr>
        <p:spPr>
          <a:xfrm>
            <a:off x="5436096" y="4867473"/>
            <a:ext cx="360040" cy="3600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4" action="ppaction://hlinksldjump"/>
          </p:cNvPr>
          <p:cNvSpPr/>
          <p:nvPr/>
        </p:nvSpPr>
        <p:spPr>
          <a:xfrm>
            <a:off x="3779912" y="5229200"/>
            <a:ext cx="360040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4" name="Εικόνα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301208"/>
            <a:ext cx="289993" cy="263283"/>
          </a:xfrm>
          <a:prstGeom prst="rect">
            <a:avLst/>
          </a:prstGeom>
        </p:spPr>
      </p:pic>
      <p:sp>
        <p:nvSpPr>
          <p:cNvPr id="15" name="Κουμπί ενέργειας: Εμπρός ή Επόμενο 14">
            <a:hlinkClick r:id="rId7" action="ppaction://hlinksldjump" highlightClick="1"/>
          </p:cNvPr>
          <p:cNvSpPr/>
          <p:nvPr/>
        </p:nvSpPr>
        <p:spPr>
          <a:xfrm>
            <a:off x="3419872" y="1340768"/>
            <a:ext cx="360039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0 - Κουμπί ενέργειας: Κεντρική σελίδα">
            <a:hlinkClick r:id="rId8" action="ppaction://hlinksldjump" highlightClick="1"/>
          </p:cNvPr>
          <p:cNvSpPr/>
          <p:nvPr/>
        </p:nvSpPr>
        <p:spPr>
          <a:xfrm>
            <a:off x="4355976" y="530647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Κουμπί ενέργειας: Προσαρμογή 8">
            <a:hlinkClick r:id="rId9" action="ppaction://hlinksldjump" highlightClick="1"/>
          </p:cNvPr>
          <p:cNvSpPr/>
          <p:nvPr/>
        </p:nvSpPr>
        <p:spPr>
          <a:xfrm>
            <a:off x="3419873" y="4725144"/>
            <a:ext cx="504055" cy="46611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923928" y="472514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10" action="ppaction://hlinksldjump"/>
          </p:cNvPr>
          <p:cNvSpPr/>
          <p:nvPr/>
        </p:nvSpPr>
        <p:spPr>
          <a:xfrm>
            <a:off x="3923928" y="4907102"/>
            <a:ext cx="432048" cy="32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3419873" y="2132856"/>
            <a:ext cx="1728191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hlinkClick r:id="rId11" action="ppaction://hlinksldjump"/>
          </p:cNvPr>
          <p:cNvSpPr/>
          <p:nvPr/>
        </p:nvSpPr>
        <p:spPr>
          <a:xfrm>
            <a:off x="3419873" y="2132856"/>
            <a:ext cx="1728191" cy="2376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hlinkClick r:id="rId4" action="ppaction://hlinksldjump"/>
          </p:cNvPr>
          <p:cNvSpPr/>
          <p:nvPr/>
        </p:nvSpPr>
        <p:spPr>
          <a:xfrm>
            <a:off x="3383869" y="1844824"/>
            <a:ext cx="2412267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1" y="43259"/>
            <a:ext cx="2952327" cy="6541852"/>
          </a:xfrm>
          <a:prstGeom prst="rect">
            <a:avLst/>
          </a:prstGeom>
        </p:spPr>
      </p:pic>
      <p:sp>
        <p:nvSpPr>
          <p:cNvPr id="5" name="Ορθογώνιο 4">
            <a:hlinkClick r:id="rId3" action="ppaction://hlinksldjump"/>
          </p:cNvPr>
          <p:cNvSpPr/>
          <p:nvPr/>
        </p:nvSpPr>
        <p:spPr>
          <a:xfrm>
            <a:off x="4391979" y="5301208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3635896" y="5301207"/>
            <a:ext cx="360040" cy="26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4" action="ppaction://hlinksldjump"/>
          </p:cNvPr>
          <p:cNvSpPr/>
          <p:nvPr/>
        </p:nvSpPr>
        <p:spPr>
          <a:xfrm>
            <a:off x="3635896" y="5229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5" action="ppaction://hlinksldjump"/>
          </p:cNvPr>
          <p:cNvSpPr/>
          <p:nvPr/>
        </p:nvSpPr>
        <p:spPr>
          <a:xfrm>
            <a:off x="3347864" y="4221088"/>
            <a:ext cx="2304256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229200"/>
            <a:ext cx="289993" cy="263283"/>
          </a:xfrm>
          <a:prstGeom prst="rect">
            <a:avLst/>
          </a:prstGeom>
        </p:spPr>
      </p:pic>
      <p:sp>
        <p:nvSpPr>
          <p:cNvPr id="13" name="Κουμπί ενέργειας: Εμπρός ή Επόμενο 12">
            <a:hlinkClick r:id="rId8" action="ppaction://hlinksldjump" highlightClick="1"/>
          </p:cNvPr>
          <p:cNvSpPr/>
          <p:nvPr/>
        </p:nvSpPr>
        <p:spPr>
          <a:xfrm>
            <a:off x="3347864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0 - Κουμπί ενέργειας: Κεντρική σελίδα">
            <a:hlinkClick r:id="rId9" action="ppaction://hlinksldjump" highlightClick="1"/>
          </p:cNvPr>
          <p:cNvSpPr/>
          <p:nvPr/>
        </p:nvSpPr>
        <p:spPr>
          <a:xfrm>
            <a:off x="4211960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23</a:t>
            </a:fld>
            <a:endParaRPr lang="el-GR"/>
          </a:p>
        </p:txBody>
      </p:sp>
      <p:pic>
        <p:nvPicPr>
          <p:cNvPr id="5" name="Εικόνα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6358"/>
            <a:ext cx="2952328" cy="6511868"/>
          </a:xfrm>
          <a:prstGeom prst="rect">
            <a:avLst/>
          </a:prstGeom>
        </p:spPr>
      </p:pic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3707904" y="5229200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4391980" y="5163962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707904" y="2996952"/>
            <a:ext cx="187220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6" action="ppaction://hlinksldjump"/>
          </p:cNvPr>
          <p:cNvSpPr/>
          <p:nvPr/>
        </p:nvSpPr>
        <p:spPr>
          <a:xfrm>
            <a:off x="3347864" y="4725144"/>
            <a:ext cx="504056" cy="438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hlinkClick r:id="rId7" action="ppaction://hlinksldjump"/>
          </p:cNvPr>
          <p:cNvSpPr/>
          <p:nvPr/>
        </p:nvSpPr>
        <p:spPr>
          <a:xfrm>
            <a:off x="3941930" y="4757763"/>
            <a:ext cx="342038" cy="40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8" action="ppaction://hlinksldjump"/>
          </p:cNvPr>
          <p:cNvSpPr/>
          <p:nvPr/>
        </p:nvSpPr>
        <p:spPr>
          <a:xfrm>
            <a:off x="4535996" y="4741453"/>
            <a:ext cx="1188132" cy="406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3635896" y="5229200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229200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11" action="ppaction://hlinksldjump" highlightClick="1"/>
          </p:cNvPr>
          <p:cNvSpPr/>
          <p:nvPr/>
        </p:nvSpPr>
        <p:spPr>
          <a:xfrm>
            <a:off x="3347864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2" action="ppaction://hlinksldjump" highlightClick="1"/>
          </p:cNvPr>
          <p:cNvSpPr/>
          <p:nvPr/>
        </p:nvSpPr>
        <p:spPr>
          <a:xfrm>
            <a:off x="4283968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hlinkClick r:id="rId13" action="ppaction://hlinksldjump"/>
          </p:cNvPr>
          <p:cNvSpPr/>
          <p:nvPr/>
        </p:nvSpPr>
        <p:spPr>
          <a:xfrm>
            <a:off x="3851920" y="4293096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14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5" y="148680"/>
            <a:ext cx="3056092" cy="648072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707904" y="5229200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58767" y="5266767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Εικόνα 6"/>
          <p:cNvPicPr/>
          <p:nvPr/>
        </p:nvPicPr>
        <p:blipFill rotWithShape="1">
          <a:blip r:embed="rId3" cstate="print"/>
          <a:srcRect l="21490" t="11884" r="56839" b="6852"/>
          <a:stretch/>
        </p:blipFill>
        <p:spPr bwMode="auto">
          <a:xfrm>
            <a:off x="2920973" y="148680"/>
            <a:ext cx="3098013" cy="6198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Ορθογώνιο 7">
            <a:hlinkClick r:id="rId4" action="ppaction://hlinksldjump"/>
          </p:cNvPr>
          <p:cNvSpPr/>
          <p:nvPr/>
        </p:nvSpPr>
        <p:spPr>
          <a:xfrm>
            <a:off x="3270774" y="4435423"/>
            <a:ext cx="2448272" cy="5777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458767" y="5266767"/>
            <a:ext cx="288032" cy="26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5" action="ppaction://hlinksldjump"/>
          </p:cNvPr>
          <p:cNvSpPr/>
          <p:nvPr/>
        </p:nvSpPr>
        <p:spPr>
          <a:xfrm>
            <a:off x="4458767" y="5266767"/>
            <a:ext cx="418033" cy="26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6" action="ppaction://hlinksldjump"/>
          </p:cNvPr>
          <p:cNvSpPr/>
          <p:nvPr/>
        </p:nvSpPr>
        <p:spPr>
          <a:xfrm>
            <a:off x="5143985" y="3918831"/>
            <a:ext cx="450595" cy="394481"/>
          </a:xfrm>
          <a:prstGeom prst="rect">
            <a:avLst/>
          </a:prstGeom>
          <a:solidFill>
            <a:srgbClr val="DBE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OK</a:t>
            </a:r>
            <a:endParaRPr lang="el-GR" sz="1400" b="1" dirty="0"/>
          </a:p>
        </p:txBody>
      </p:sp>
      <p:pic>
        <p:nvPicPr>
          <p:cNvPr id="15" name="Εικόνα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5253949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9" action="ppaction://hlinksldjump" highlightClick="1"/>
          </p:cNvPr>
          <p:cNvSpPr/>
          <p:nvPr/>
        </p:nvSpPr>
        <p:spPr>
          <a:xfrm>
            <a:off x="3347864" y="1484784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0" action="ppaction://hlinksldjump" highlightClick="1"/>
          </p:cNvPr>
          <p:cNvSpPr/>
          <p:nvPr/>
        </p:nvSpPr>
        <p:spPr>
          <a:xfrm>
            <a:off x="4318991" y="527819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635896" y="5013176"/>
            <a:ext cx="360040" cy="383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11" action="ppaction://hlinksldjump"/>
          </p:cNvPr>
          <p:cNvSpPr/>
          <p:nvPr/>
        </p:nvSpPr>
        <p:spPr>
          <a:xfrm>
            <a:off x="3635896" y="5205021"/>
            <a:ext cx="360040" cy="3612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61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971" y="89337"/>
            <a:ext cx="2930189" cy="6513877"/>
          </a:xfrm>
          <a:prstGeom prst="rect">
            <a:avLst/>
          </a:prstGeom>
        </p:spPr>
      </p:pic>
      <p:sp>
        <p:nvSpPr>
          <p:cNvPr id="6" name="Ορθογώνιο 5">
            <a:hlinkClick r:id="rId3" action="ppaction://hlinksldjump"/>
          </p:cNvPr>
          <p:cNvSpPr/>
          <p:nvPr/>
        </p:nvSpPr>
        <p:spPr>
          <a:xfrm>
            <a:off x="3689470" y="5325482"/>
            <a:ext cx="400073" cy="2901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4" action="ppaction://hlinksldjump"/>
          </p:cNvPr>
          <p:cNvSpPr/>
          <p:nvPr/>
        </p:nvSpPr>
        <p:spPr>
          <a:xfrm>
            <a:off x="4403048" y="5227093"/>
            <a:ext cx="291781" cy="2901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3419872" y="4869160"/>
            <a:ext cx="432048" cy="387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707904" y="5257031"/>
            <a:ext cx="432048" cy="26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5" action="ppaction://hlinksldjump"/>
          </p:cNvPr>
          <p:cNvSpPr/>
          <p:nvPr/>
        </p:nvSpPr>
        <p:spPr>
          <a:xfrm>
            <a:off x="5364088" y="4869160"/>
            <a:ext cx="360040" cy="357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6" action="ppaction://hlinksldjump"/>
          </p:cNvPr>
          <p:cNvSpPr/>
          <p:nvPr/>
        </p:nvSpPr>
        <p:spPr>
          <a:xfrm>
            <a:off x="3419872" y="4869160"/>
            <a:ext cx="504056" cy="387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7" action="ppaction://hlinksldjump"/>
          </p:cNvPr>
          <p:cNvSpPr/>
          <p:nvPr/>
        </p:nvSpPr>
        <p:spPr>
          <a:xfrm>
            <a:off x="4403048" y="3501008"/>
            <a:ext cx="29178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229200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10" action="ppaction://hlinksldjump" highlightClick="1"/>
          </p:cNvPr>
          <p:cNvSpPr/>
          <p:nvPr/>
        </p:nvSpPr>
        <p:spPr>
          <a:xfrm>
            <a:off x="3419872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1" action="ppaction://hlinksldjump" highlightClick="1"/>
          </p:cNvPr>
          <p:cNvSpPr/>
          <p:nvPr/>
        </p:nvSpPr>
        <p:spPr>
          <a:xfrm>
            <a:off x="4283968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6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1971" y="62042"/>
            <a:ext cx="2930189" cy="6513877"/>
          </a:xfrm>
          <a:prstGeom prst="rect">
            <a:avLst/>
          </a:prstGeom>
        </p:spPr>
      </p:pic>
      <p:sp>
        <p:nvSpPr>
          <p:cNvPr id="6" name="Ορθογώνιο 5">
            <a:hlinkClick r:id="rId3" action="ppaction://hlinksldjump"/>
          </p:cNvPr>
          <p:cNvSpPr/>
          <p:nvPr/>
        </p:nvSpPr>
        <p:spPr>
          <a:xfrm>
            <a:off x="3689470" y="5157192"/>
            <a:ext cx="400073" cy="2901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4" action="ppaction://hlinksldjump"/>
          </p:cNvPr>
          <p:cNvSpPr/>
          <p:nvPr/>
        </p:nvSpPr>
        <p:spPr>
          <a:xfrm>
            <a:off x="4403048" y="5254388"/>
            <a:ext cx="291781" cy="2901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3419872" y="4869160"/>
            <a:ext cx="432048" cy="387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707904" y="5257031"/>
            <a:ext cx="432048" cy="26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5" action="ppaction://hlinksldjump"/>
          </p:cNvPr>
          <p:cNvSpPr/>
          <p:nvPr/>
        </p:nvSpPr>
        <p:spPr>
          <a:xfrm>
            <a:off x="5364088" y="4869160"/>
            <a:ext cx="360040" cy="3579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6" action="ppaction://hlinksldjump"/>
          </p:cNvPr>
          <p:cNvSpPr/>
          <p:nvPr/>
        </p:nvSpPr>
        <p:spPr>
          <a:xfrm>
            <a:off x="3419872" y="4869160"/>
            <a:ext cx="504056" cy="3878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4421874" y="3573016"/>
            <a:ext cx="272953" cy="193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Image result for tick symbol transparent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557" y="3536751"/>
            <a:ext cx="220737" cy="2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Ορθογώνιο 15"/>
          <p:cNvSpPr/>
          <p:nvPr/>
        </p:nvSpPr>
        <p:spPr>
          <a:xfrm>
            <a:off x="3419872" y="4797152"/>
            <a:ext cx="432048" cy="265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229200"/>
            <a:ext cx="289993" cy="263283"/>
          </a:xfrm>
          <a:prstGeom prst="rect">
            <a:avLst/>
          </a:prstGeom>
        </p:spPr>
      </p:pic>
      <p:sp>
        <p:nvSpPr>
          <p:cNvPr id="20" name="Κουμπί ενέργειας: Εμπρός ή Επόμενο 19">
            <a:hlinkClick r:id="rId10" action="ppaction://hlinksldjump" highlightClick="1"/>
          </p:cNvPr>
          <p:cNvSpPr/>
          <p:nvPr/>
        </p:nvSpPr>
        <p:spPr>
          <a:xfrm>
            <a:off x="3419872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0 - Κουμπί ενέργειας: Κεντρική σελίδα">
            <a:hlinkClick r:id="rId11" action="ppaction://hlinksldjump" highlightClick="1"/>
          </p:cNvPr>
          <p:cNvSpPr/>
          <p:nvPr/>
        </p:nvSpPr>
        <p:spPr>
          <a:xfrm>
            <a:off x="4283968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44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Εικόνα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8667" y="166579"/>
            <a:ext cx="2938674" cy="6471338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779912" y="5373216"/>
            <a:ext cx="288032" cy="2602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483214" y="5373216"/>
            <a:ext cx="288032" cy="26020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3" action="ppaction://hlinksldjump"/>
          </p:cNvPr>
          <p:cNvSpPr/>
          <p:nvPr/>
        </p:nvSpPr>
        <p:spPr>
          <a:xfrm>
            <a:off x="3707904" y="5301208"/>
            <a:ext cx="432048" cy="26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4" action="ppaction://hlinksldjump"/>
          </p:cNvPr>
          <p:cNvSpPr/>
          <p:nvPr/>
        </p:nvSpPr>
        <p:spPr>
          <a:xfrm>
            <a:off x="3419872" y="4869160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3923928" y="5013176"/>
            <a:ext cx="55928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5" action="ppaction://hlinksldjump"/>
          </p:cNvPr>
          <p:cNvSpPr/>
          <p:nvPr/>
        </p:nvSpPr>
        <p:spPr>
          <a:xfrm>
            <a:off x="3995936" y="4869160"/>
            <a:ext cx="48727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6" action="ppaction://hlinksldjump"/>
          </p:cNvPr>
          <p:cNvSpPr/>
          <p:nvPr/>
        </p:nvSpPr>
        <p:spPr>
          <a:xfrm>
            <a:off x="4203571" y="2492896"/>
            <a:ext cx="87248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7" action="ppaction://hlinksldjump"/>
          </p:cNvPr>
          <p:cNvSpPr/>
          <p:nvPr/>
        </p:nvSpPr>
        <p:spPr>
          <a:xfrm>
            <a:off x="5076056" y="2497587"/>
            <a:ext cx="914400" cy="499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hlinkClick r:id="rId3" action="ppaction://hlinksldjump"/>
          </p:cNvPr>
          <p:cNvSpPr/>
          <p:nvPr/>
        </p:nvSpPr>
        <p:spPr>
          <a:xfrm>
            <a:off x="4483214" y="5193196"/>
            <a:ext cx="393586" cy="440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hlinkClick r:id="rId3" action="ppaction://hlinksldjump"/>
          </p:cNvPr>
          <p:cNvSpPr/>
          <p:nvPr/>
        </p:nvSpPr>
        <p:spPr>
          <a:xfrm>
            <a:off x="4627230" y="4869160"/>
            <a:ext cx="1240914" cy="32403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9269" y="2057366"/>
            <a:ext cx="219475" cy="213378"/>
          </a:xfrm>
          <a:prstGeom prst="rect">
            <a:avLst/>
          </a:prstGeom>
        </p:spPr>
      </p:pic>
      <p:pic>
        <p:nvPicPr>
          <p:cNvPr id="19" name="Εικόνα 1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5294576"/>
            <a:ext cx="289993" cy="263283"/>
          </a:xfrm>
          <a:prstGeom prst="rect">
            <a:avLst/>
          </a:prstGeom>
        </p:spPr>
      </p:pic>
      <p:sp>
        <p:nvSpPr>
          <p:cNvPr id="20" name="Κουμπί ενέργειας: Εμπρός ή Επόμενο 19">
            <a:hlinkClick r:id="rId12" action="ppaction://hlinksldjump" highlightClick="1"/>
          </p:cNvPr>
          <p:cNvSpPr/>
          <p:nvPr/>
        </p:nvSpPr>
        <p:spPr>
          <a:xfrm>
            <a:off x="3419872" y="1484784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0 - Κουμπί ενέργειας: Κεντρική σελίδα">
            <a:hlinkClick r:id="rId13" action="ppaction://hlinksldjump" highlightClick="1"/>
          </p:cNvPr>
          <p:cNvSpPr/>
          <p:nvPr/>
        </p:nvSpPr>
        <p:spPr>
          <a:xfrm>
            <a:off x="4355976" y="5301208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hlinkClick r:id="rId14" action="ppaction://hlinksldjump"/>
          </p:cNvPr>
          <p:cNvSpPr/>
          <p:nvPr/>
        </p:nvSpPr>
        <p:spPr>
          <a:xfrm>
            <a:off x="3347864" y="2492896"/>
            <a:ext cx="72008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Ορθογώνιο 21">
            <a:hlinkClick r:id="rId6" action="ppaction://hlinksldjump"/>
          </p:cNvPr>
          <p:cNvSpPr/>
          <p:nvPr/>
        </p:nvSpPr>
        <p:spPr>
          <a:xfrm>
            <a:off x="4211960" y="2564904"/>
            <a:ext cx="86409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Ορθογώνιο 22">
            <a:hlinkClick r:id="rId7" action="ppaction://hlinksldjump"/>
          </p:cNvPr>
          <p:cNvSpPr/>
          <p:nvPr/>
        </p:nvSpPr>
        <p:spPr>
          <a:xfrm>
            <a:off x="5076056" y="2636912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7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45" y="213604"/>
            <a:ext cx="3384376" cy="6392881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4067944" y="3108365"/>
            <a:ext cx="862135" cy="30168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4 - Κουμπί ενέργειας: Εμπρός ή Επόμενο">
            <a:hlinkClick r:id="rId4" action="ppaction://hlinksldjump" highlightClick="1"/>
          </p:cNvPr>
          <p:cNvSpPr/>
          <p:nvPr/>
        </p:nvSpPr>
        <p:spPr>
          <a:xfrm>
            <a:off x="4644008" y="4653136"/>
            <a:ext cx="1152128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4" name="Ορθογώνιο 3">
            <a:hlinkClick r:id="rId5" action="ppaction://hlinksldjump"/>
          </p:cNvPr>
          <p:cNvSpPr/>
          <p:nvPr/>
        </p:nvSpPr>
        <p:spPr>
          <a:xfrm>
            <a:off x="2987824" y="5157192"/>
            <a:ext cx="36004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>
            <a:hlinkClick r:id="rId6" action="ppaction://hlinksldjump"/>
          </p:cNvPr>
          <p:cNvSpPr/>
          <p:nvPr/>
        </p:nvSpPr>
        <p:spPr>
          <a:xfrm>
            <a:off x="3419872" y="522920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Ορθογώνιο 8">
            <a:hlinkClick r:id="rId7" action="ppaction://hlinksldjump"/>
          </p:cNvPr>
          <p:cNvSpPr/>
          <p:nvPr/>
        </p:nvSpPr>
        <p:spPr>
          <a:xfrm>
            <a:off x="4463133" y="5157192"/>
            <a:ext cx="39689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253949"/>
            <a:ext cx="289993" cy="263283"/>
          </a:xfrm>
          <a:prstGeom prst="rect">
            <a:avLst/>
          </a:prstGeom>
        </p:spPr>
      </p:pic>
      <p:sp>
        <p:nvSpPr>
          <p:cNvPr id="14" name="Κουμπί ενέργειας: Εμπρός ή Επόμενο 13">
            <a:hlinkClick r:id="rId10" action="ppaction://hlinksldjump" highlightClick="1"/>
          </p:cNvPr>
          <p:cNvSpPr/>
          <p:nvPr/>
        </p:nvSpPr>
        <p:spPr>
          <a:xfrm>
            <a:off x="3059832" y="1412776"/>
            <a:ext cx="36004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0 - Κουμπί ενέργειας: Κεντρική σελίδα">
            <a:hlinkClick r:id="rId6" action="ppaction://hlinksldjump" highlightClick="1"/>
          </p:cNvPr>
          <p:cNvSpPr/>
          <p:nvPr/>
        </p:nvSpPr>
        <p:spPr>
          <a:xfrm>
            <a:off x="4211960" y="5242079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4" action="ppaction://hlinksldjump"/>
          </p:cNvPr>
          <p:cNvSpPr/>
          <p:nvPr/>
        </p:nvSpPr>
        <p:spPr>
          <a:xfrm>
            <a:off x="3131840" y="4653136"/>
            <a:ext cx="26642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01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29</a:t>
            </a:fld>
            <a:endParaRPr lang="el-GR"/>
          </a:p>
        </p:txBody>
      </p:sp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39" y="0"/>
            <a:ext cx="2952327" cy="658925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779912" y="5229200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4463987" y="5191258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5436096" y="4725144"/>
            <a:ext cx="360040" cy="3600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>
            <a:hlinkClick r:id="rId2" action="ppaction://hlinksldjump"/>
          </p:cNvPr>
          <p:cNvSpPr/>
          <p:nvPr/>
        </p:nvSpPr>
        <p:spPr>
          <a:xfrm>
            <a:off x="3779912" y="5191258"/>
            <a:ext cx="288032" cy="298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Ορθογώνιο 11">
            <a:hlinkClick r:id="rId6" action="ppaction://hlinksldjump"/>
          </p:cNvPr>
          <p:cNvSpPr/>
          <p:nvPr/>
        </p:nvSpPr>
        <p:spPr>
          <a:xfrm>
            <a:off x="3563887" y="2204864"/>
            <a:ext cx="1584177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644008" y="1916832"/>
            <a:ext cx="504056" cy="288032"/>
          </a:xfrm>
          <a:prstGeom prst="rect">
            <a:avLst/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Black" panose="020B0A04020102020204" pitchFamily="34" charset="0"/>
              </a:rPr>
              <a:t>B</a:t>
            </a:r>
            <a:r>
              <a:rPr lang="en-US" sz="1200" dirty="0">
                <a:latin typeface="Arial Black" panose="020B0A04020102020204" pitchFamily="34" charset="0"/>
              </a:rPr>
              <a:t>2</a:t>
            </a:r>
            <a:endParaRPr lang="el-GR" sz="1200" dirty="0">
              <a:latin typeface="Arial Black" panose="020B0A04020102020204" pitchFamily="34" charset="0"/>
            </a:endParaRPr>
          </a:p>
        </p:txBody>
      </p:sp>
      <p:pic>
        <p:nvPicPr>
          <p:cNvPr id="15" name="Εικόνα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5229200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9" action="ppaction://hlinksldjump" highlightClick="1"/>
          </p:cNvPr>
          <p:cNvSpPr/>
          <p:nvPr/>
        </p:nvSpPr>
        <p:spPr>
          <a:xfrm>
            <a:off x="3419872" y="1340768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0" action="ppaction://hlinksldjump" highlightClick="1"/>
          </p:cNvPr>
          <p:cNvSpPr/>
          <p:nvPr/>
        </p:nvSpPr>
        <p:spPr>
          <a:xfrm>
            <a:off x="4283968" y="515719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5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/>
          <p:cNvPicPr preferRelativeResize="0"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27" y="142852"/>
            <a:ext cx="3308141" cy="6480000"/>
          </a:xfrm>
        </p:spPr>
      </p:pic>
      <p:sp>
        <p:nvSpPr>
          <p:cNvPr id="8" name="7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4139952" y="3068960"/>
            <a:ext cx="504056" cy="216024"/>
          </a:xfrm>
          <a:prstGeom prst="actionButtonForwardNex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12" name="11 - Κουμπί ενέργειας: Εμπρός ή Επόμενο">
            <a:hlinkClick r:id="rId4" action="ppaction://hlinksldjump" highlightClick="1"/>
          </p:cNvPr>
          <p:cNvSpPr/>
          <p:nvPr/>
        </p:nvSpPr>
        <p:spPr>
          <a:xfrm flipV="1">
            <a:off x="4572000" y="4653136"/>
            <a:ext cx="1080120" cy="288032"/>
          </a:xfrm>
          <a:prstGeom prst="actionButtonForwardNex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hlinkClick r:id="" action="ppaction://hlinkshowjump?jump=previousslide"/>
          </p:cNvPr>
          <p:cNvSpPr/>
          <p:nvPr/>
        </p:nvSpPr>
        <p:spPr>
          <a:xfrm>
            <a:off x="3419872" y="5229200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hlinkClick r:id="rId5" action="ppaction://hlinksldjump"/>
          </p:cNvPr>
          <p:cNvSpPr/>
          <p:nvPr/>
        </p:nvSpPr>
        <p:spPr>
          <a:xfrm>
            <a:off x="3779912" y="5229200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4139952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87" y="5229200"/>
            <a:ext cx="362001" cy="328659"/>
          </a:xfrm>
          <a:prstGeom prst="rect">
            <a:avLst/>
          </a:prstGeom>
        </p:spPr>
      </p:pic>
      <p:sp>
        <p:nvSpPr>
          <p:cNvPr id="6" name="Κουμπί ενέργειας: Εμπρός ή Επόμενο 5">
            <a:hlinkClick r:id="rId8" action="ppaction://hlinksldjump" highlightClick="1"/>
          </p:cNvPr>
          <p:cNvSpPr/>
          <p:nvPr/>
        </p:nvSpPr>
        <p:spPr>
          <a:xfrm>
            <a:off x="3059832" y="1412776"/>
            <a:ext cx="360040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30</a:t>
            </a:fld>
            <a:endParaRPr lang="el-GR"/>
          </a:p>
        </p:txBody>
      </p:sp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39" y="0"/>
            <a:ext cx="2952327" cy="658925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779912" y="5229200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4463987" y="5191258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5436096" y="4725144"/>
            <a:ext cx="360040" cy="3600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>
            <a:hlinkClick r:id="rId2" action="ppaction://hlinksldjump"/>
          </p:cNvPr>
          <p:cNvSpPr/>
          <p:nvPr/>
        </p:nvSpPr>
        <p:spPr>
          <a:xfrm>
            <a:off x="3779912" y="5191258"/>
            <a:ext cx="288032" cy="298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Ορθογώνιο 11">
            <a:hlinkClick r:id="rId6" action="ppaction://hlinksldjump"/>
          </p:cNvPr>
          <p:cNvSpPr/>
          <p:nvPr/>
        </p:nvSpPr>
        <p:spPr>
          <a:xfrm>
            <a:off x="3563887" y="2204864"/>
            <a:ext cx="1584177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644008" y="1916832"/>
            <a:ext cx="432048" cy="288032"/>
          </a:xfrm>
          <a:prstGeom prst="rect">
            <a:avLst/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Γ</a:t>
            </a:r>
            <a:r>
              <a:rPr lang="en-US" sz="1200" b="1" dirty="0" smtClean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l-GR" sz="1200" b="1" dirty="0">
              <a:solidFill>
                <a:prstClr val="whit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Εικόνα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5229200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9" action="ppaction://hlinksldjump" highlightClick="1"/>
          </p:cNvPr>
          <p:cNvSpPr/>
          <p:nvPr/>
        </p:nvSpPr>
        <p:spPr>
          <a:xfrm>
            <a:off x="3419872" y="1340768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0" action="ppaction://hlinksldjump" highlightClick="1"/>
          </p:cNvPr>
          <p:cNvSpPr/>
          <p:nvPr/>
        </p:nvSpPr>
        <p:spPr>
          <a:xfrm>
            <a:off x="4283968" y="515719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6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31</a:t>
            </a:fld>
            <a:endParaRPr lang="el-GR"/>
          </a:p>
        </p:txBody>
      </p:sp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39" y="0"/>
            <a:ext cx="2952327" cy="658925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3779912" y="5229200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4463987" y="5191258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5436096" y="4725144"/>
            <a:ext cx="360040" cy="3600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>
            <a:hlinkClick r:id="rId2" action="ppaction://hlinksldjump"/>
          </p:cNvPr>
          <p:cNvSpPr/>
          <p:nvPr/>
        </p:nvSpPr>
        <p:spPr>
          <a:xfrm>
            <a:off x="3779912" y="5191258"/>
            <a:ext cx="288032" cy="298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Ορθογώνιο 11">
            <a:hlinkClick r:id="rId6" action="ppaction://hlinksldjump"/>
          </p:cNvPr>
          <p:cNvSpPr/>
          <p:nvPr/>
        </p:nvSpPr>
        <p:spPr>
          <a:xfrm>
            <a:off x="3563887" y="2204864"/>
            <a:ext cx="1584177" cy="2880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615154" y="1903184"/>
            <a:ext cx="451284" cy="315327"/>
          </a:xfrm>
          <a:prstGeom prst="rect">
            <a:avLst/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Γ1</a:t>
            </a:r>
            <a:endParaRPr lang="el-GR" sz="1200" b="1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Εικόνα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5229200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9" action="ppaction://hlinksldjump" highlightClick="1"/>
          </p:cNvPr>
          <p:cNvSpPr/>
          <p:nvPr/>
        </p:nvSpPr>
        <p:spPr>
          <a:xfrm>
            <a:off x="3419872" y="1340768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0" action="ppaction://hlinksldjump" highlightClick="1"/>
          </p:cNvPr>
          <p:cNvSpPr/>
          <p:nvPr/>
        </p:nvSpPr>
        <p:spPr>
          <a:xfrm>
            <a:off x="4283968" y="515719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73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0859" y="78248"/>
            <a:ext cx="2952327" cy="6589252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3890" y="11630"/>
            <a:ext cx="3011685" cy="6645216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779912" y="5229200"/>
            <a:ext cx="288032" cy="260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5436096" y="4725144"/>
            <a:ext cx="360040" cy="3600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>
            <a:hlinkClick r:id="rId2" action="ppaction://hlinksldjump"/>
          </p:cNvPr>
          <p:cNvSpPr/>
          <p:nvPr/>
        </p:nvSpPr>
        <p:spPr>
          <a:xfrm>
            <a:off x="3779912" y="5219089"/>
            <a:ext cx="288032" cy="2981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Ορθογώνιο 11">
            <a:hlinkClick r:id="rId6" action="ppaction://hlinksldjump"/>
          </p:cNvPr>
          <p:cNvSpPr/>
          <p:nvPr/>
        </p:nvSpPr>
        <p:spPr>
          <a:xfrm>
            <a:off x="3419873" y="2098790"/>
            <a:ext cx="1728192" cy="248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716016" y="1810758"/>
            <a:ext cx="432048" cy="288032"/>
          </a:xfrm>
          <a:prstGeom prst="rect">
            <a:avLst/>
          </a:prstGeom>
          <a:solidFill>
            <a:srgbClr val="F15A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prstClr val="white"/>
                </a:solidFill>
                <a:latin typeface="Arial Black" panose="020B0A04020102020204" pitchFamily="34" charset="0"/>
              </a:rPr>
              <a:t>Ε1</a:t>
            </a:r>
            <a:endParaRPr lang="el-GR" sz="1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Εικόνα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124" y="5275303"/>
            <a:ext cx="289993" cy="263283"/>
          </a:xfrm>
          <a:prstGeom prst="rect">
            <a:avLst/>
          </a:prstGeom>
        </p:spPr>
      </p:pic>
      <p:sp>
        <p:nvSpPr>
          <p:cNvPr id="16" name="Κουμπί ενέργειας: Εμπρός ή Επόμενο 15">
            <a:hlinkClick r:id="rId9" action="ppaction://hlinksldjump" highlightClick="1"/>
          </p:cNvPr>
          <p:cNvSpPr/>
          <p:nvPr/>
        </p:nvSpPr>
        <p:spPr>
          <a:xfrm>
            <a:off x="3419872" y="1340768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0 - Κουμπί ενέργειας: Κεντρική σελίδα">
            <a:hlinkClick r:id="rId10" action="ppaction://hlinksldjump" highlightClick="1"/>
          </p:cNvPr>
          <p:cNvSpPr/>
          <p:nvPr/>
        </p:nvSpPr>
        <p:spPr>
          <a:xfrm>
            <a:off x="4354994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11" action="ppaction://hlinksldjump"/>
          </p:cNvPr>
          <p:cNvSpPr/>
          <p:nvPr/>
        </p:nvSpPr>
        <p:spPr>
          <a:xfrm>
            <a:off x="4067944" y="4797152"/>
            <a:ext cx="287050" cy="394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12" action="ppaction://hlinksldjump"/>
          </p:cNvPr>
          <p:cNvSpPr/>
          <p:nvPr/>
        </p:nvSpPr>
        <p:spPr>
          <a:xfrm>
            <a:off x="3419872" y="4869160"/>
            <a:ext cx="504056" cy="406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13" action="ppaction://hlinksldjump"/>
          </p:cNvPr>
          <p:cNvSpPr/>
          <p:nvPr/>
        </p:nvSpPr>
        <p:spPr>
          <a:xfrm>
            <a:off x="3419872" y="3501008"/>
            <a:ext cx="93512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9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33</a:t>
            </a:fld>
            <a:endParaRPr lang="el-GR"/>
          </a:p>
        </p:txBody>
      </p:sp>
      <p:pic>
        <p:nvPicPr>
          <p:cNvPr id="4" name="Εικόνα 3"/>
          <p:cNvPicPr/>
          <p:nvPr/>
        </p:nvPicPr>
        <p:blipFill rotWithShape="1">
          <a:blip r:embed="rId2" cstate="print"/>
          <a:srcRect l="36840" t="11885" r="41669" b="5567"/>
          <a:stretch/>
        </p:blipFill>
        <p:spPr bwMode="auto">
          <a:xfrm>
            <a:off x="3203848" y="161344"/>
            <a:ext cx="2880320" cy="64788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779912" y="5517232"/>
            <a:ext cx="50405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3" action="ppaction://hlinksldjump"/>
          </p:cNvPr>
          <p:cNvSpPr/>
          <p:nvPr/>
        </p:nvSpPr>
        <p:spPr>
          <a:xfrm>
            <a:off x="3779912" y="5517232"/>
            <a:ext cx="36004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3" action="ppaction://hlinksldjump"/>
          </p:cNvPr>
          <p:cNvSpPr/>
          <p:nvPr/>
        </p:nvSpPr>
        <p:spPr>
          <a:xfrm>
            <a:off x="4499992" y="5517232"/>
            <a:ext cx="37680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4" action="ppaction://hlinksldjump"/>
          </p:cNvPr>
          <p:cNvSpPr/>
          <p:nvPr/>
        </p:nvSpPr>
        <p:spPr>
          <a:xfrm>
            <a:off x="3491880" y="5013176"/>
            <a:ext cx="4680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hlinkClick r:id="rId5" action="ppaction://hlinksldjump"/>
          </p:cNvPr>
          <p:cNvSpPr/>
          <p:nvPr/>
        </p:nvSpPr>
        <p:spPr>
          <a:xfrm>
            <a:off x="3959932" y="5013176"/>
            <a:ext cx="54006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347864" y="2636912"/>
            <a:ext cx="9361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6" action="ppaction://hlinksldjump"/>
          </p:cNvPr>
          <p:cNvSpPr/>
          <p:nvPr/>
        </p:nvSpPr>
        <p:spPr>
          <a:xfrm>
            <a:off x="3491880" y="2636912"/>
            <a:ext cx="73808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/>
          <p:cNvSpPr/>
          <p:nvPr/>
        </p:nvSpPr>
        <p:spPr>
          <a:xfrm>
            <a:off x="5148064" y="2636912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5148064" y="2636912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>
            <a:hlinkClick r:id="rId7" action="ppaction://hlinksldjump"/>
          </p:cNvPr>
          <p:cNvSpPr/>
          <p:nvPr/>
        </p:nvSpPr>
        <p:spPr>
          <a:xfrm>
            <a:off x="5148064" y="2636912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Ισοσκελές τρίγωνο 14"/>
          <p:cNvSpPr/>
          <p:nvPr/>
        </p:nvSpPr>
        <p:spPr>
          <a:xfrm flipV="1">
            <a:off x="5292080" y="2132856"/>
            <a:ext cx="218748" cy="216024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9" name="Εικόνα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5469973"/>
            <a:ext cx="289993" cy="263283"/>
          </a:xfrm>
          <a:prstGeom prst="rect">
            <a:avLst/>
          </a:prstGeom>
        </p:spPr>
      </p:pic>
      <p:sp>
        <p:nvSpPr>
          <p:cNvPr id="20" name="Κουμπί ενέργειας: Εμπρός ή Επόμενο 19">
            <a:hlinkClick r:id="rId10" action="ppaction://hlinksldjump" highlightClick="1"/>
          </p:cNvPr>
          <p:cNvSpPr/>
          <p:nvPr/>
        </p:nvSpPr>
        <p:spPr>
          <a:xfrm>
            <a:off x="3491880" y="1484784"/>
            <a:ext cx="36004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10 - Κουμπί ενέργειας: Κεντρική σελίδα">
            <a:hlinkClick r:id="rId11" action="ppaction://hlinksldjump" highlightClick="1"/>
          </p:cNvPr>
          <p:cNvSpPr/>
          <p:nvPr/>
        </p:nvSpPr>
        <p:spPr>
          <a:xfrm>
            <a:off x="4355976" y="5445224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4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34</a:t>
            </a:fld>
            <a:endParaRPr lang="el-GR"/>
          </a:p>
        </p:txBody>
      </p:sp>
      <p:pic>
        <p:nvPicPr>
          <p:cNvPr id="5" name="Εικόνα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845" y="188639"/>
            <a:ext cx="2952327" cy="6589252"/>
          </a:xfrm>
          <a:prstGeom prst="rect">
            <a:avLst/>
          </a:prstGeom>
        </p:spPr>
      </p:pic>
      <p:pic>
        <p:nvPicPr>
          <p:cNvPr id="4" name="Εικόνα 3"/>
          <p:cNvPicPr/>
          <p:nvPr/>
        </p:nvPicPr>
        <p:blipFill rotWithShape="1">
          <a:blip r:embed="rId4" cstate="print"/>
          <a:srcRect l="33049" t="11885" r="45822" b="6852"/>
          <a:stretch/>
        </p:blipFill>
        <p:spPr bwMode="auto">
          <a:xfrm>
            <a:off x="3166282" y="188639"/>
            <a:ext cx="2953890" cy="62646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499992" y="5301208"/>
            <a:ext cx="2880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4499992" y="5301208"/>
            <a:ext cx="37680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779912" y="5301208"/>
            <a:ext cx="24162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3779912" y="5301208"/>
            <a:ext cx="24162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6" action="ppaction://hlinksldjump"/>
          </p:cNvPr>
          <p:cNvSpPr/>
          <p:nvPr/>
        </p:nvSpPr>
        <p:spPr>
          <a:xfrm>
            <a:off x="3779912" y="5301208"/>
            <a:ext cx="241629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hlinkClick r:id="rId7" action="ppaction://hlinksldjump"/>
          </p:cNvPr>
          <p:cNvSpPr/>
          <p:nvPr/>
        </p:nvSpPr>
        <p:spPr>
          <a:xfrm>
            <a:off x="3347864" y="2636912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6" action="ppaction://hlinksldjump"/>
          </p:cNvPr>
          <p:cNvSpPr/>
          <p:nvPr/>
        </p:nvSpPr>
        <p:spPr>
          <a:xfrm>
            <a:off x="4283968" y="2636912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hlinkClick r:id="rId8" action="ppaction://hlinksldjump"/>
          </p:cNvPr>
          <p:cNvSpPr/>
          <p:nvPr/>
        </p:nvSpPr>
        <p:spPr>
          <a:xfrm>
            <a:off x="3491880" y="4869160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>
            <a:hlinkClick r:id="rId9" action="ppaction://hlinksldjump"/>
          </p:cNvPr>
          <p:cNvSpPr/>
          <p:nvPr/>
        </p:nvSpPr>
        <p:spPr>
          <a:xfrm>
            <a:off x="3923928" y="4869160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hlinkClick r:id="rId6" action="ppaction://hlinksldjump"/>
          </p:cNvPr>
          <p:cNvSpPr/>
          <p:nvPr/>
        </p:nvSpPr>
        <p:spPr>
          <a:xfrm>
            <a:off x="3779912" y="5301208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92080" y="2060848"/>
            <a:ext cx="219475" cy="213378"/>
          </a:xfrm>
          <a:prstGeom prst="rect">
            <a:avLst/>
          </a:prstGeom>
        </p:spPr>
      </p:pic>
      <p:pic>
        <p:nvPicPr>
          <p:cNvPr id="18" name="Εικόνα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11" y="5397965"/>
            <a:ext cx="289993" cy="263283"/>
          </a:xfrm>
          <a:prstGeom prst="rect">
            <a:avLst/>
          </a:prstGeom>
        </p:spPr>
      </p:pic>
      <p:sp>
        <p:nvSpPr>
          <p:cNvPr id="21" name="Κουμπί ενέργειας: Εμπρός ή Επόμενο 20">
            <a:hlinkClick r:id="rId13" action="ppaction://hlinksldjump" highlightClick="1"/>
          </p:cNvPr>
          <p:cNvSpPr/>
          <p:nvPr/>
        </p:nvSpPr>
        <p:spPr>
          <a:xfrm>
            <a:off x="3419872" y="1484784"/>
            <a:ext cx="36004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10 - Κουμπί ενέργειας: Κεντρική σελίδα">
            <a:hlinkClick r:id="rId14" action="ppaction://hlinksldjump" highlightClick="1"/>
          </p:cNvPr>
          <p:cNvSpPr/>
          <p:nvPr/>
        </p:nvSpPr>
        <p:spPr>
          <a:xfrm>
            <a:off x="4355976" y="5373215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1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35</a:t>
            </a:fld>
            <a:endParaRPr lang="el-GR"/>
          </a:p>
        </p:txBody>
      </p:sp>
      <p:pic>
        <p:nvPicPr>
          <p:cNvPr id="4" name="Εικόνα 3">
            <a:hlinkClick r:id="rId2" action="ppaction://hlinksldjump"/>
          </p:cNvPr>
          <p:cNvPicPr/>
          <p:nvPr/>
        </p:nvPicPr>
        <p:blipFill rotWithShape="1">
          <a:blip r:embed="rId3" cstate="print"/>
          <a:srcRect l="21852" t="11886" r="56658" b="6530"/>
          <a:stretch/>
        </p:blipFill>
        <p:spPr bwMode="auto">
          <a:xfrm>
            <a:off x="3131840" y="62042"/>
            <a:ext cx="2880320" cy="651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635896" y="5373216"/>
            <a:ext cx="6480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2" action="ppaction://hlinksldjump"/>
          </p:cNvPr>
          <p:cNvSpPr/>
          <p:nvPr/>
        </p:nvSpPr>
        <p:spPr>
          <a:xfrm>
            <a:off x="3635896" y="537321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355976" y="537321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4" action="ppaction://hlinksldjump"/>
          </p:cNvPr>
          <p:cNvSpPr/>
          <p:nvPr/>
        </p:nvSpPr>
        <p:spPr>
          <a:xfrm>
            <a:off x="4355976" y="5373216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3923928" y="4581128"/>
            <a:ext cx="136815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2" action="ppaction://hlinksldjump"/>
          </p:cNvPr>
          <p:cNvSpPr/>
          <p:nvPr/>
        </p:nvSpPr>
        <p:spPr>
          <a:xfrm>
            <a:off x="3635896" y="5373216"/>
            <a:ext cx="5040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4427984" y="5373216"/>
            <a:ext cx="360040" cy="366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5" action="ppaction://hlinksldjump"/>
          </p:cNvPr>
          <p:cNvSpPr/>
          <p:nvPr/>
        </p:nvSpPr>
        <p:spPr>
          <a:xfrm>
            <a:off x="3887924" y="4581128"/>
            <a:ext cx="1299772" cy="5760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Εικόνα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3" y="5397965"/>
            <a:ext cx="289993" cy="263283"/>
          </a:xfrm>
          <a:prstGeom prst="rect">
            <a:avLst/>
          </a:prstGeom>
        </p:spPr>
      </p:pic>
      <p:sp>
        <p:nvSpPr>
          <p:cNvPr id="17" name="Κουμπί ενέργειας: Εμπρός ή Επόμενο 16">
            <a:hlinkClick r:id="rId8" action="ppaction://hlinksldjump" highlightClick="1"/>
          </p:cNvPr>
          <p:cNvSpPr/>
          <p:nvPr/>
        </p:nvSpPr>
        <p:spPr>
          <a:xfrm>
            <a:off x="3419872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0 - Κουμπί ενέργειας: Κεντρική σελίδα">
            <a:hlinkClick r:id="rId9" action="ppaction://hlinksldjump" highlightClick="1"/>
          </p:cNvPr>
          <p:cNvSpPr/>
          <p:nvPr/>
        </p:nvSpPr>
        <p:spPr>
          <a:xfrm>
            <a:off x="4283968" y="5373216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0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36</a:t>
            </a:fld>
            <a:endParaRPr lang="el-GR"/>
          </a:p>
        </p:txBody>
      </p:sp>
      <p:pic>
        <p:nvPicPr>
          <p:cNvPr id="4" name="Εικόνα 3"/>
          <p:cNvPicPr/>
          <p:nvPr/>
        </p:nvPicPr>
        <p:blipFill rotWithShape="1">
          <a:blip r:embed="rId2" cstate="print"/>
          <a:srcRect l="21852" t="11886" r="56658" b="6530"/>
          <a:stretch/>
        </p:blipFill>
        <p:spPr bwMode="auto">
          <a:xfrm>
            <a:off x="2915816" y="77995"/>
            <a:ext cx="3024336" cy="6512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563888" y="3501008"/>
            <a:ext cx="1512168" cy="7920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AP3541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707904" y="4581128"/>
            <a:ext cx="136815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3" action="ppaction://hlinksldjump"/>
          </p:cNvPr>
          <p:cNvSpPr/>
          <p:nvPr/>
        </p:nvSpPr>
        <p:spPr>
          <a:xfrm>
            <a:off x="3707904" y="4653136"/>
            <a:ext cx="136815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87" y="5445224"/>
            <a:ext cx="289993" cy="263283"/>
          </a:xfrm>
          <a:prstGeom prst="rect">
            <a:avLst/>
          </a:prstGeom>
        </p:spPr>
      </p:pic>
      <p:sp>
        <p:nvSpPr>
          <p:cNvPr id="12" name="Κουμπί ενέργειας: Εμπρός ή Επόμενο 11">
            <a:hlinkClick r:id="rId6" action="ppaction://hlinksldjump" highlightClick="1"/>
          </p:cNvPr>
          <p:cNvSpPr/>
          <p:nvPr/>
        </p:nvSpPr>
        <p:spPr>
          <a:xfrm>
            <a:off x="3203848" y="1412776"/>
            <a:ext cx="36004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0 - Κουμπί ενέργειας: Κεντρική σελίδα">
            <a:hlinkClick r:id="rId7" action="ppaction://hlinksldjump" highlightClick="1"/>
          </p:cNvPr>
          <p:cNvSpPr/>
          <p:nvPr/>
        </p:nvSpPr>
        <p:spPr>
          <a:xfrm>
            <a:off x="4139952" y="5373216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15">
            <a:hlinkClick r:id="" action="ppaction://hlinkshowjump?jump=previousslide"/>
          </p:cNvPr>
          <p:cNvSpPr/>
          <p:nvPr/>
        </p:nvSpPr>
        <p:spPr>
          <a:xfrm>
            <a:off x="3491880" y="5373216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7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4" name="Εικόνα 3"/>
          <p:cNvPicPr/>
          <p:nvPr/>
        </p:nvPicPr>
        <p:blipFill rotWithShape="1">
          <a:blip r:embed="rId2" cstate="print"/>
          <a:srcRect l="21310" t="12206" r="57199" b="6852"/>
          <a:stretch/>
        </p:blipFill>
        <p:spPr bwMode="auto">
          <a:xfrm>
            <a:off x="3059832" y="188640"/>
            <a:ext cx="3096344" cy="6440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347864" y="508518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3" action="ppaction://hlinksldjump"/>
          </p:cNvPr>
          <p:cNvSpPr/>
          <p:nvPr/>
        </p:nvSpPr>
        <p:spPr>
          <a:xfrm>
            <a:off x="3347864" y="508518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995936" y="508518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4" action="ppaction://hlinksldjump"/>
          </p:cNvPr>
          <p:cNvSpPr/>
          <p:nvPr/>
        </p:nvSpPr>
        <p:spPr>
          <a:xfrm>
            <a:off x="3851920" y="508518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4355976" y="5445224"/>
            <a:ext cx="5208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4499992" y="5445224"/>
            <a:ext cx="3768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4355976" y="5445224"/>
            <a:ext cx="5208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5" action="ppaction://hlinksldjump"/>
          </p:cNvPr>
          <p:cNvSpPr/>
          <p:nvPr/>
        </p:nvSpPr>
        <p:spPr>
          <a:xfrm>
            <a:off x="4499992" y="5445224"/>
            <a:ext cx="3768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3599892" y="544522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3599892" y="5517232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ρθογώνιο 14"/>
          <p:cNvSpPr/>
          <p:nvPr/>
        </p:nvSpPr>
        <p:spPr>
          <a:xfrm>
            <a:off x="3779912" y="5445224"/>
            <a:ext cx="3240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Ορθογώνιο 15">
            <a:hlinkClick r:id="rId5" action="ppaction://hlinksldjump"/>
          </p:cNvPr>
          <p:cNvSpPr/>
          <p:nvPr/>
        </p:nvSpPr>
        <p:spPr>
          <a:xfrm>
            <a:off x="3599892" y="5517232"/>
            <a:ext cx="50405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Ορθογώνιο 16">
            <a:hlinkClick r:id="rId6" action="ppaction://hlinksldjump"/>
          </p:cNvPr>
          <p:cNvSpPr/>
          <p:nvPr/>
        </p:nvSpPr>
        <p:spPr>
          <a:xfrm>
            <a:off x="5436096" y="5085184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Ορθογώνιο 17">
            <a:hlinkClick r:id="rId6" action="ppaction://hlinksldjump"/>
          </p:cNvPr>
          <p:cNvSpPr/>
          <p:nvPr/>
        </p:nvSpPr>
        <p:spPr>
          <a:xfrm>
            <a:off x="3347864" y="2492896"/>
            <a:ext cx="25202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Εικόνα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11" y="5541981"/>
            <a:ext cx="289993" cy="263283"/>
          </a:xfrm>
          <a:prstGeom prst="rect">
            <a:avLst/>
          </a:prstGeom>
        </p:spPr>
      </p:pic>
      <p:sp>
        <p:nvSpPr>
          <p:cNvPr id="23" name="Κουμπί ενέργειας: Εμπρός ή Επόμενο 22">
            <a:hlinkClick r:id="rId9" action="ppaction://hlinksldjump" highlightClick="1"/>
          </p:cNvPr>
          <p:cNvSpPr/>
          <p:nvPr/>
        </p:nvSpPr>
        <p:spPr>
          <a:xfrm>
            <a:off x="3419872" y="1556792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10 - Κουμπί ενέργειας: Κεντρική σελίδα">
            <a:hlinkClick r:id="rId10" action="ppaction://hlinksldjump" highlightClick="1"/>
          </p:cNvPr>
          <p:cNvSpPr/>
          <p:nvPr/>
        </p:nvSpPr>
        <p:spPr>
          <a:xfrm>
            <a:off x="4355976" y="551723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hlinkClick r:id="rId11" action="ppaction://hlinksldjump"/>
          </p:cNvPr>
          <p:cNvSpPr/>
          <p:nvPr/>
        </p:nvSpPr>
        <p:spPr>
          <a:xfrm>
            <a:off x="3851920" y="4581128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/>
          <p:cNvSpPr/>
          <p:nvPr/>
        </p:nvSpPr>
        <p:spPr>
          <a:xfrm>
            <a:off x="5364088" y="508518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7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38</a:t>
            </a:fld>
            <a:endParaRPr lang="el-GR"/>
          </a:p>
        </p:txBody>
      </p:sp>
      <p:pic>
        <p:nvPicPr>
          <p:cNvPr id="1027" name="Picture 3" descr="C:\Users\user\Desktop\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180975"/>
            <a:ext cx="3384376" cy="6496050"/>
          </a:xfrm>
          <a:prstGeom prst="rect">
            <a:avLst/>
          </a:prstGeom>
          <a:noFill/>
        </p:spPr>
      </p:pic>
      <p:sp>
        <p:nvSpPr>
          <p:cNvPr id="4" name="3 - Κουμπί ενέργειας: Κεντρική σελίδα">
            <a:hlinkClick r:id="" action="ppaction://hlinkshowjump?jump=firstslide" highlightClick="1"/>
          </p:cNvPr>
          <p:cNvSpPr/>
          <p:nvPr/>
        </p:nvSpPr>
        <p:spPr>
          <a:xfrm>
            <a:off x="4680012" y="5407817"/>
            <a:ext cx="432048" cy="29757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3">
            <a:hlinkClick r:id="" action="ppaction://hlinkshowjump?jump=firstslide"/>
          </p:cNvPr>
          <p:cNvSpPr/>
          <p:nvPr/>
        </p:nvSpPr>
        <p:spPr>
          <a:xfrm>
            <a:off x="3923928" y="5373216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143" y="5445224"/>
            <a:ext cx="289993" cy="263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39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08"/>
          <a:stretch/>
        </p:blipFill>
        <p:spPr>
          <a:xfrm>
            <a:off x="2699792" y="132048"/>
            <a:ext cx="3528392" cy="6416911"/>
          </a:xfrm>
          <a:prstGeom prst="rect">
            <a:avLst/>
          </a:prstGeom>
        </p:spPr>
      </p:pic>
      <p:sp>
        <p:nvSpPr>
          <p:cNvPr id="5" name="3 - Κουμπί ενέργειας: Κεντρική σελίδα">
            <a:hlinkClick r:id="" action="ppaction://hlinkshowjump?jump=firstslide" highlightClick="1"/>
          </p:cNvPr>
          <p:cNvSpPr/>
          <p:nvPr/>
        </p:nvSpPr>
        <p:spPr>
          <a:xfrm>
            <a:off x="4211960" y="5301208"/>
            <a:ext cx="360040" cy="29757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13 - Κουμπί ενέργειας: Πίσω ή Προηγούμενο">
            <a:hlinkClick r:id="" action="ppaction://hlinkshowjump?jump=lastslideviewed" highlightClick="1"/>
          </p:cNvPr>
          <p:cNvSpPr/>
          <p:nvPr/>
        </p:nvSpPr>
        <p:spPr>
          <a:xfrm>
            <a:off x="3474294" y="5229201"/>
            <a:ext cx="377626" cy="432048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Κουμπί ενέργειας: Εμπρός ή Επόμενο 6">
            <a:hlinkClick r:id="rId3" action="ppaction://hlinksldjump" highlightClick="1"/>
          </p:cNvPr>
          <p:cNvSpPr/>
          <p:nvPr/>
        </p:nvSpPr>
        <p:spPr>
          <a:xfrm>
            <a:off x="4014788" y="4869160"/>
            <a:ext cx="701228" cy="32233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95" y="5325957"/>
            <a:ext cx="289993" cy="263283"/>
          </a:xfrm>
          <a:prstGeom prst="rect">
            <a:avLst/>
          </a:prstGeom>
        </p:spPr>
      </p:pic>
      <p:sp>
        <p:nvSpPr>
          <p:cNvPr id="2" name="Ορθογώνιο 1">
            <a:hlinkClick r:id="rId6" action="ppaction://hlinksldjump"/>
          </p:cNvPr>
          <p:cNvSpPr/>
          <p:nvPr/>
        </p:nvSpPr>
        <p:spPr>
          <a:xfrm>
            <a:off x="3059832" y="4437112"/>
            <a:ext cx="79208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hlinkClick r:id="rId3" action="ppaction://hlinksldjump"/>
          </p:cNvPr>
          <p:cNvSpPr/>
          <p:nvPr/>
        </p:nvSpPr>
        <p:spPr>
          <a:xfrm>
            <a:off x="4014788" y="4437112"/>
            <a:ext cx="7012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7" action="ppaction://hlinksldjump"/>
          </p:cNvPr>
          <p:cNvSpPr/>
          <p:nvPr/>
        </p:nvSpPr>
        <p:spPr>
          <a:xfrm>
            <a:off x="5004048" y="4475749"/>
            <a:ext cx="7200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35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2017-05-23 (5)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42852"/>
            <a:ext cx="3600000" cy="6480000"/>
          </a:xfrm>
          <a:prstGeom prst="rect">
            <a:avLst/>
          </a:prstGeo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5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3875446" y="3907271"/>
            <a:ext cx="671550" cy="432618"/>
          </a:xfrm>
          <a:prstGeom prst="actionButtonForwardNex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>
            <a:hlinkClick r:id="rId4" action="ppaction://hlinksldjump"/>
          </p:cNvPr>
          <p:cNvSpPr/>
          <p:nvPr/>
        </p:nvSpPr>
        <p:spPr>
          <a:xfrm>
            <a:off x="3059832" y="5157192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>
            <a:hlinkClick r:id="rId5" action="ppaction://hlinksldjump"/>
          </p:cNvPr>
          <p:cNvSpPr/>
          <p:nvPr/>
        </p:nvSpPr>
        <p:spPr>
          <a:xfrm>
            <a:off x="3923928" y="5229200"/>
            <a:ext cx="36004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3851920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229200"/>
            <a:ext cx="362001" cy="328659"/>
          </a:xfrm>
          <a:prstGeom prst="rect">
            <a:avLst/>
          </a:prstGeom>
        </p:spPr>
      </p:pic>
      <p:sp>
        <p:nvSpPr>
          <p:cNvPr id="11" name="Κουμπί ενέργειας: Εμπρός ή Επόμενο 10">
            <a:hlinkClick r:id="rId8" action="ppaction://hlinksldjump" highlightClick="1"/>
          </p:cNvPr>
          <p:cNvSpPr/>
          <p:nvPr/>
        </p:nvSpPr>
        <p:spPr>
          <a:xfrm>
            <a:off x="2771800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3947271" y="3861048"/>
            <a:ext cx="408705" cy="43090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40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3"/>
            <a:ext cx="3600400" cy="6550868"/>
          </a:xfrm>
          <a:prstGeom prst="rect">
            <a:avLst/>
          </a:prstGeom>
        </p:spPr>
      </p:pic>
      <p:sp>
        <p:nvSpPr>
          <p:cNvPr id="6" name="13 - Κουμπί ενέργειας: Πίσω ή Προηγούμενο">
            <a:hlinkClick r:id="" action="ppaction://hlinkshowjump?jump=lastslideviewed" highlightClick="1"/>
          </p:cNvPr>
          <p:cNvSpPr/>
          <p:nvPr/>
        </p:nvSpPr>
        <p:spPr>
          <a:xfrm>
            <a:off x="3474294" y="5229200"/>
            <a:ext cx="377626" cy="327779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Κουμπί ενέργειας: Εμπρός ή Επόμενο 6">
            <a:hlinkClick r:id="rId3" action="ppaction://hlinksldjump" highlightClick="1"/>
          </p:cNvPr>
          <p:cNvSpPr/>
          <p:nvPr/>
        </p:nvSpPr>
        <p:spPr>
          <a:xfrm>
            <a:off x="3131840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13 - Κουμπί ενέργειας: Πίσω ή Προηγούμενο">
            <a:hlinkClick r:id="rId4" action="ppaction://hlinksldjump" highlightClick="1"/>
          </p:cNvPr>
          <p:cNvSpPr/>
          <p:nvPr/>
        </p:nvSpPr>
        <p:spPr>
          <a:xfrm>
            <a:off x="4283968" y="5013176"/>
            <a:ext cx="1637029" cy="543803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4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41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6632"/>
            <a:ext cx="3456384" cy="6550868"/>
          </a:xfrm>
          <a:prstGeom prst="rect">
            <a:avLst/>
          </a:prstGeom>
        </p:spPr>
      </p:pic>
      <p:sp>
        <p:nvSpPr>
          <p:cNvPr id="6" name="12 - Κουμπί ενέργειας: Κεντρική σελίδα">
            <a:hlinkClick r:id="rId3" action="ppaction://hlinksldjump" highlightClick="1"/>
          </p:cNvPr>
          <p:cNvSpPr/>
          <p:nvPr/>
        </p:nvSpPr>
        <p:spPr>
          <a:xfrm>
            <a:off x="4031940" y="5229200"/>
            <a:ext cx="504056" cy="34123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13 - Κουμπί ενέργειας: Πίσω ή Προηγούμενο">
            <a:hlinkClick r:id="" action="ppaction://hlinkshowjump?jump=lastslideviewed" highlightClick="1"/>
          </p:cNvPr>
          <p:cNvSpPr/>
          <p:nvPr/>
        </p:nvSpPr>
        <p:spPr>
          <a:xfrm>
            <a:off x="3258270" y="5229200"/>
            <a:ext cx="377626" cy="327779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9" name="Εικόνα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94576"/>
            <a:ext cx="289993" cy="263283"/>
          </a:xfrm>
          <a:prstGeom prst="rect">
            <a:avLst/>
          </a:prstGeom>
        </p:spPr>
      </p:pic>
      <p:sp>
        <p:nvSpPr>
          <p:cNvPr id="10" name="Κουμπί ενέργειας: Εμπρός ή Επόμενο 9">
            <a:hlinkClick r:id="rId6" action="ppaction://hlinksldjump" highlightClick="1"/>
          </p:cNvPr>
          <p:cNvSpPr/>
          <p:nvPr/>
        </p:nvSpPr>
        <p:spPr>
          <a:xfrm>
            <a:off x="2915816" y="1412776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7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42</a:t>
            </a:fld>
            <a:endParaRPr lang="el-GR"/>
          </a:p>
        </p:txBody>
      </p:sp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/>
          <a:srcRect l="36526" t="7874" r="42444" b="7473"/>
          <a:stretch/>
        </p:blipFill>
        <p:spPr>
          <a:xfrm>
            <a:off x="2874464" y="208112"/>
            <a:ext cx="2736304" cy="6192688"/>
          </a:xfrm>
          <a:prstGeom prst="rect">
            <a:avLst/>
          </a:prstGeom>
        </p:spPr>
      </p:pic>
      <p:sp>
        <p:nvSpPr>
          <p:cNvPr id="5" name="Ορθογώνιο 4">
            <a:hlinkClick r:id="rId4" action="ppaction://hlinksldjump"/>
          </p:cNvPr>
          <p:cNvSpPr/>
          <p:nvPr/>
        </p:nvSpPr>
        <p:spPr>
          <a:xfrm>
            <a:off x="3131840" y="2348880"/>
            <a:ext cx="17449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5" action="ppaction://hlinksldjump"/>
          </p:cNvPr>
          <p:cNvSpPr/>
          <p:nvPr/>
        </p:nvSpPr>
        <p:spPr>
          <a:xfrm>
            <a:off x="3635896" y="4725144"/>
            <a:ext cx="43204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83827" y="5085184"/>
            <a:ext cx="627942" cy="463336"/>
          </a:xfrm>
          <a:prstGeom prst="rect">
            <a:avLst/>
          </a:prstGeom>
        </p:spPr>
      </p:pic>
      <p:sp>
        <p:nvSpPr>
          <p:cNvPr id="8" name="Ορθογώνιο 7">
            <a:hlinkClick r:id="rId7" action="ppaction://hlinksldjump"/>
          </p:cNvPr>
          <p:cNvSpPr/>
          <p:nvPr/>
        </p:nvSpPr>
        <p:spPr>
          <a:xfrm>
            <a:off x="5076056" y="4725144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hlinkClick r:id="rId8" action="ppaction://hlinksldjump"/>
          </p:cNvPr>
          <p:cNvSpPr/>
          <p:nvPr/>
        </p:nvSpPr>
        <p:spPr>
          <a:xfrm>
            <a:off x="3451538" y="5085184"/>
            <a:ext cx="400381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hlinkClick r:id="rId9" action="ppaction://hlinksldjump"/>
          </p:cNvPr>
          <p:cNvSpPr/>
          <p:nvPr/>
        </p:nvSpPr>
        <p:spPr>
          <a:xfrm>
            <a:off x="3131840" y="472514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>
            <a:off x="5004048" y="191683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10" action="ppaction://hlinksldjump"/>
          </p:cNvPr>
          <p:cNvSpPr/>
          <p:nvPr/>
        </p:nvSpPr>
        <p:spPr>
          <a:xfrm>
            <a:off x="4743677" y="5085184"/>
            <a:ext cx="332379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98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43</a:t>
            </a:fld>
            <a:endParaRPr lang="el-GR"/>
          </a:p>
        </p:txBody>
      </p:sp>
      <p:pic>
        <p:nvPicPr>
          <p:cNvPr id="4" name="Εικόνα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87595"/>
            <a:ext cx="3024336" cy="6682809"/>
          </a:xfrm>
          <a:prstGeom prst="rect">
            <a:avLst/>
          </a:prstGeom>
        </p:spPr>
      </p:pic>
      <p:sp>
        <p:nvSpPr>
          <p:cNvPr id="5" name="Ορθογώνιο 4">
            <a:hlinkClick r:id="rId2" action="ppaction://hlinksldjump"/>
          </p:cNvPr>
          <p:cNvSpPr/>
          <p:nvPr/>
        </p:nvSpPr>
        <p:spPr>
          <a:xfrm>
            <a:off x="3923928" y="5013176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3347864" y="4869160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4098" y="5309372"/>
            <a:ext cx="627942" cy="46333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5470" y="5409964"/>
            <a:ext cx="292633" cy="262151"/>
          </a:xfrm>
          <a:prstGeom prst="rect">
            <a:avLst/>
          </a:prstGeom>
        </p:spPr>
      </p:pic>
      <p:sp>
        <p:nvSpPr>
          <p:cNvPr id="11" name="Ορθογώνιο 10"/>
          <p:cNvSpPr/>
          <p:nvPr/>
        </p:nvSpPr>
        <p:spPr>
          <a:xfrm>
            <a:off x="3728033" y="5309372"/>
            <a:ext cx="335309" cy="463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hlinkClick r:id="rId7" action="ppaction://hlinksldjump"/>
          </p:cNvPr>
          <p:cNvSpPr/>
          <p:nvPr/>
        </p:nvSpPr>
        <p:spPr>
          <a:xfrm>
            <a:off x="5364088" y="4869160"/>
            <a:ext cx="4320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hlinkClick r:id="rId2" action="ppaction://hlinksldjump"/>
          </p:cNvPr>
          <p:cNvSpPr/>
          <p:nvPr/>
        </p:nvSpPr>
        <p:spPr>
          <a:xfrm>
            <a:off x="3923928" y="4869160"/>
            <a:ext cx="432048" cy="540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3347864" y="4869160"/>
            <a:ext cx="43204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7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44</a:t>
            </a:fld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 cstate="print"/>
          <a:srcRect l="37632" t="7874" r="40784" b="7470"/>
          <a:stretch/>
        </p:blipFill>
        <p:spPr>
          <a:xfrm>
            <a:off x="2923632" y="98976"/>
            <a:ext cx="2961471" cy="6530424"/>
          </a:xfrm>
          <a:prstGeom prst="rect">
            <a:avLst/>
          </a:prstGeom>
        </p:spPr>
      </p:pic>
      <p:pic>
        <p:nvPicPr>
          <p:cNvPr id="5" name="Εικόνα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0396" y="5229200"/>
            <a:ext cx="627942" cy="463336"/>
          </a:xfrm>
          <a:prstGeom prst="rect">
            <a:avLst/>
          </a:prstGeom>
        </p:spPr>
      </p:pic>
      <p:pic>
        <p:nvPicPr>
          <p:cNvPr id="6" name="Εικόνα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9087" y="5252912"/>
            <a:ext cx="292633" cy="262151"/>
          </a:xfrm>
          <a:prstGeom prst="rect">
            <a:avLst/>
          </a:prstGeom>
        </p:spPr>
      </p:pic>
      <p:sp>
        <p:nvSpPr>
          <p:cNvPr id="7" name="Ορθογώνιο 6">
            <a:hlinkClick r:id="rId7" action="ppaction://hlinksldjump"/>
          </p:cNvPr>
          <p:cNvSpPr/>
          <p:nvPr/>
        </p:nvSpPr>
        <p:spPr>
          <a:xfrm>
            <a:off x="3491880" y="5252912"/>
            <a:ext cx="432048" cy="439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8" action="ppaction://hlinksldjump"/>
          </p:cNvPr>
          <p:cNvSpPr/>
          <p:nvPr/>
        </p:nvSpPr>
        <p:spPr>
          <a:xfrm>
            <a:off x="3728998" y="4437112"/>
            <a:ext cx="114780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74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7-05-23 (7)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42852"/>
            <a:ext cx="3600000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3851920" y="3933056"/>
            <a:ext cx="791518" cy="547144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4" action="ppaction://hlinksldjump"/>
          </p:cNvPr>
          <p:cNvSpPr/>
          <p:nvPr/>
        </p:nvSpPr>
        <p:spPr>
          <a:xfrm>
            <a:off x="3203848" y="5229200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3959932" y="5251464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60581"/>
            <a:ext cx="362001" cy="328659"/>
          </a:xfrm>
          <a:prstGeom prst="rect">
            <a:avLst/>
          </a:prstGeom>
        </p:spPr>
      </p:pic>
      <p:sp>
        <p:nvSpPr>
          <p:cNvPr id="11" name="Κουμπί ενέργειας: Εμπρός ή Επόμενο 10">
            <a:hlinkClick r:id="rId8" action="ppaction://hlinksldjump" highlightClick="1"/>
          </p:cNvPr>
          <p:cNvSpPr/>
          <p:nvPr/>
        </p:nvSpPr>
        <p:spPr>
          <a:xfrm>
            <a:off x="2843808" y="1484784"/>
            <a:ext cx="288032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2017-05-23 (9).pn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290"/>
            <a:ext cx="3600000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4793223" y="4365104"/>
            <a:ext cx="713810" cy="49322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4" action="ppaction://hlinksldjump"/>
          </p:cNvPr>
          <p:cNvSpPr/>
          <p:nvPr/>
        </p:nvSpPr>
        <p:spPr>
          <a:xfrm>
            <a:off x="2915816" y="5301208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851920" y="5301208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hlinkClick r:id="rId5" action="ppaction://hlinksldjump"/>
          </p:cNvPr>
          <p:cNvSpPr/>
          <p:nvPr/>
        </p:nvSpPr>
        <p:spPr>
          <a:xfrm>
            <a:off x="3851920" y="5301208"/>
            <a:ext cx="43204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Κουμπί ενέργειας: Κεντρική σελίδα">
            <a:hlinkClick r:id="rId5" action="ppaction://hlinksldjump" highlightClick="1"/>
          </p:cNvPr>
          <p:cNvSpPr/>
          <p:nvPr/>
        </p:nvSpPr>
        <p:spPr>
          <a:xfrm>
            <a:off x="3851920" y="5301208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1" name="Εικόνα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5301208"/>
            <a:ext cx="317252" cy="288032"/>
          </a:xfrm>
          <a:prstGeom prst="rect">
            <a:avLst/>
          </a:prstGeom>
        </p:spPr>
      </p:pic>
      <p:sp>
        <p:nvSpPr>
          <p:cNvPr id="12" name="Κουμπί ενέργειας: Εμπρός ή Επόμενο 11">
            <a:hlinkClick r:id="rId8" action="ppaction://hlinksldjump" highlightClick="1"/>
          </p:cNvPr>
          <p:cNvSpPr/>
          <p:nvPr/>
        </p:nvSpPr>
        <p:spPr>
          <a:xfrm>
            <a:off x="2629088" y="1484784"/>
            <a:ext cx="430744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365"/>
            <a:ext cx="3672408" cy="648000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3346724" y="4882840"/>
            <a:ext cx="1297284" cy="34636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2771800" y="5229200"/>
            <a:ext cx="5760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4" action="ppaction://hlinksldjump"/>
          </p:cNvPr>
          <p:cNvSpPr/>
          <p:nvPr/>
        </p:nvSpPr>
        <p:spPr>
          <a:xfrm>
            <a:off x="3707904" y="5301208"/>
            <a:ext cx="50690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ουμπί ενέργειας: Κεντρική σελίδα">
            <a:hlinkClick r:id="rId4" action="ppaction://hlinksldjump" highlightClick="1"/>
          </p:cNvPr>
          <p:cNvSpPr/>
          <p:nvPr/>
        </p:nvSpPr>
        <p:spPr>
          <a:xfrm>
            <a:off x="3707904" y="5301208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260581"/>
            <a:ext cx="362001" cy="328659"/>
          </a:xfrm>
          <a:prstGeom prst="rect">
            <a:avLst/>
          </a:prstGeom>
        </p:spPr>
      </p:pic>
      <p:sp>
        <p:nvSpPr>
          <p:cNvPr id="11" name="Κουμπί ενέργειας: Εμπρός ή Επόμενο 10">
            <a:hlinkClick r:id="rId7" action="ppaction://hlinksldjump" highlightClick="1"/>
          </p:cNvPr>
          <p:cNvSpPr/>
          <p:nvPr/>
        </p:nvSpPr>
        <p:spPr>
          <a:xfrm>
            <a:off x="2411760" y="1484784"/>
            <a:ext cx="360040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0"/>
          <a:stretch>
            <a:fillRect/>
          </a:stretch>
        </p:blipFill>
        <p:spPr>
          <a:xfrm>
            <a:off x="2123728" y="188640"/>
            <a:ext cx="3581020" cy="6290390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3419872" y="4797152"/>
            <a:ext cx="1006402" cy="44209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>
            <a:hlinkClick r:id="rId3" action="ppaction://hlinksldjump"/>
          </p:cNvPr>
          <p:cNvSpPr/>
          <p:nvPr/>
        </p:nvSpPr>
        <p:spPr>
          <a:xfrm>
            <a:off x="3779912" y="5281684"/>
            <a:ext cx="409951" cy="307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Κουμπί ενέργειας: Κεντρική σελίδα">
            <a:hlinkClick r:id="" action="ppaction://hlinkshowjump?jump=firstslide" highlightClick="1"/>
          </p:cNvPr>
          <p:cNvSpPr/>
          <p:nvPr/>
        </p:nvSpPr>
        <p:spPr>
          <a:xfrm>
            <a:off x="3707904" y="5229200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3" action="ppaction://hlinksldjump"/>
          </p:cNvPr>
          <p:cNvSpPr/>
          <p:nvPr/>
        </p:nvSpPr>
        <p:spPr>
          <a:xfrm>
            <a:off x="2843808" y="5229200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79956"/>
            <a:ext cx="340660" cy="309284"/>
          </a:xfrm>
          <a:prstGeom prst="rect">
            <a:avLst/>
          </a:prstGeom>
        </p:spPr>
      </p:pic>
      <p:sp>
        <p:nvSpPr>
          <p:cNvPr id="7" name="Ορθογώνιο 6">
            <a:hlinkClick r:id="rId6" action="ppaction://hlinksldjump"/>
          </p:cNvPr>
          <p:cNvSpPr/>
          <p:nvPr/>
        </p:nvSpPr>
        <p:spPr>
          <a:xfrm>
            <a:off x="3419872" y="4391894"/>
            <a:ext cx="936104" cy="33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hlinkClick r:id="rId7" action="ppaction://hlinksldjump"/>
          </p:cNvPr>
          <p:cNvSpPr/>
          <p:nvPr/>
        </p:nvSpPr>
        <p:spPr>
          <a:xfrm>
            <a:off x="2483768" y="4450054"/>
            <a:ext cx="864096" cy="275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Κουμπί ενέργειας: Εμπρός ή Επόμενο 10">
            <a:hlinkClick r:id="" action="ppaction://hlinkshowjump?jump=nextslide" highlightClick="1"/>
          </p:cNvPr>
          <p:cNvSpPr/>
          <p:nvPr/>
        </p:nvSpPr>
        <p:spPr>
          <a:xfrm>
            <a:off x="4355976" y="4378046"/>
            <a:ext cx="1081830" cy="41910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5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05" y="191914"/>
            <a:ext cx="3242253" cy="6330154"/>
          </a:xfrm>
          <a:prstGeom prst="rect">
            <a:avLst/>
          </a:prstGeom>
        </p:spPr>
      </p:pic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8E0F9-F69D-47E9-AD16-F91A313CDF56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Κουμπί ενέργειας: Εμπρός ή Επόμενο">
            <a:hlinkClick r:id="rId3" action="ppaction://hlinksldjump" highlightClick="1"/>
          </p:cNvPr>
          <p:cNvSpPr/>
          <p:nvPr/>
        </p:nvSpPr>
        <p:spPr>
          <a:xfrm>
            <a:off x="3491880" y="2924944"/>
            <a:ext cx="1006402" cy="360040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4139952" y="4509120"/>
            <a:ext cx="1080120" cy="43204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4 - Κουμπί ενέργειας: Εμπρός ή Επόμενο">
            <a:hlinkClick r:id="" action="ppaction://hlinkshowjump?jump=nextslide" highlightClick="1"/>
          </p:cNvPr>
          <p:cNvSpPr/>
          <p:nvPr/>
        </p:nvSpPr>
        <p:spPr>
          <a:xfrm>
            <a:off x="4211960" y="3140968"/>
            <a:ext cx="1016496" cy="432048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hlinkClick r:id="rId4" action="ppaction://hlinksldjump"/>
          </p:cNvPr>
          <p:cNvSpPr/>
          <p:nvPr/>
        </p:nvSpPr>
        <p:spPr>
          <a:xfrm>
            <a:off x="2987824" y="5157192"/>
            <a:ext cx="3600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>
            <a:hlinkClick r:id="rId5" action="ppaction://hlinksldjump"/>
          </p:cNvPr>
          <p:cNvSpPr/>
          <p:nvPr/>
        </p:nvSpPr>
        <p:spPr>
          <a:xfrm>
            <a:off x="3779912" y="5157192"/>
            <a:ext cx="3600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Κουμπί ενέργειας: Κεντρική σελίδα">
            <a:hlinkClick r:id="rId4" action="ppaction://hlinksldjump" highlightClick="1"/>
          </p:cNvPr>
          <p:cNvSpPr/>
          <p:nvPr/>
        </p:nvSpPr>
        <p:spPr>
          <a:xfrm>
            <a:off x="3707904" y="5157192"/>
            <a:ext cx="504056" cy="288032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157192"/>
            <a:ext cx="317253" cy="288032"/>
          </a:xfrm>
          <a:prstGeom prst="rect">
            <a:avLst/>
          </a:prstGeom>
        </p:spPr>
      </p:pic>
      <p:sp>
        <p:nvSpPr>
          <p:cNvPr id="13" name="Κουμπί ενέργειας: Εμπρός ή Επόμενο 12">
            <a:hlinkClick r:id="rId8" action="ppaction://hlinksldjump" highlightClick="1"/>
          </p:cNvPr>
          <p:cNvSpPr/>
          <p:nvPr/>
        </p:nvSpPr>
        <p:spPr>
          <a:xfrm>
            <a:off x="2627784" y="1412776"/>
            <a:ext cx="432048" cy="288032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31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Προεξοχή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2093</TotalTime>
  <Words>54</Words>
  <Application>Microsoft Office PowerPoint</Application>
  <PresentationFormat>Προβολή στην οθόνη (4:3)</PresentationFormat>
  <Paragraphs>52</Paragraphs>
  <Slides>44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53" baseType="lpstr">
      <vt:lpstr>Arial</vt:lpstr>
      <vt:lpstr>Arial Black</vt:lpstr>
      <vt:lpstr>Calibri</vt:lpstr>
      <vt:lpstr>Cambria</vt:lpstr>
      <vt:lpstr>Franklin Gothic Book</vt:lpstr>
      <vt:lpstr>Perpetua</vt:lpstr>
      <vt:lpstr>Ravie</vt:lpstr>
      <vt:lpstr>Wingdings 2</vt:lpstr>
      <vt:lpstr>Δικαιοσύνη</vt:lpstr>
      <vt:lpstr>TPS Alert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TPS Alert</dc:title>
  <dc:creator>mdkav</dc:creator>
  <cp:lastModifiedBy>Θεοδώρα</cp:lastModifiedBy>
  <cp:revision>120</cp:revision>
  <dcterms:created xsi:type="dcterms:W3CDTF">2017-05-23T10:18:57Z</dcterms:created>
  <dcterms:modified xsi:type="dcterms:W3CDTF">2017-05-30T20:37:50Z</dcterms:modified>
</cp:coreProperties>
</file>